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8" r:id="rId1"/>
    <p:sldMasterId id="2147483902" r:id="rId2"/>
    <p:sldMasterId id="2147483926" r:id="rId3"/>
    <p:sldMasterId id="2147483938" r:id="rId4"/>
    <p:sldMasterId id="2147483950" r:id="rId5"/>
    <p:sldMasterId id="2147483962" r:id="rId6"/>
    <p:sldMasterId id="2147483974" r:id="rId7"/>
    <p:sldMasterId id="2147484056" r:id="rId8"/>
  </p:sldMasterIdLst>
  <p:notesMasterIdLst>
    <p:notesMasterId r:id="rId59"/>
  </p:notesMasterIdLst>
  <p:handoutMasterIdLst>
    <p:handoutMasterId r:id="rId60"/>
  </p:handoutMasterIdLst>
  <p:sldIdLst>
    <p:sldId id="308" r:id="rId9"/>
    <p:sldId id="348" r:id="rId10"/>
    <p:sldId id="349" r:id="rId11"/>
    <p:sldId id="311" r:id="rId12"/>
    <p:sldId id="312" r:id="rId13"/>
    <p:sldId id="313" r:id="rId14"/>
    <p:sldId id="277" r:id="rId15"/>
    <p:sldId id="276" r:id="rId16"/>
    <p:sldId id="257" r:id="rId17"/>
    <p:sldId id="259" r:id="rId18"/>
    <p:sldId id="351" r:id="rId19"/>
    <p:sldId id="260" r:id="rId20"/>
    <p:sldId id="309" r:id="rId21"/>
    <p:sldId id="350" r:id="rId22"/>
    <p:sldId id="261" r:id="rId23"/>
    <p:sldId id="347" r:id="rId24"/>
    <p:sldId id="328" r:id="rId25"/>
    <p:sldId id="315" r:id="rId26"/>
    <p:sldId id="332" r:id="rId27"/>
    <p:sldId id="316" r:id="rId28"/>
    <p:sldId id="318" r:id="rId29"/>
    <p:sldId id="302" r:id="rId30"/>
    <p:sldId id="262" r:id="rId31"/>
    <p:sldId id="263" r:id="rId32"/>
    <p:sldId id="285" r:id="rId33"/>
    <p:sldId id="322" r:id="rId34"/>
    <p:sldId id="286" r:id="rId35"/>
    <p:sldId id="264" r:id="rId36"/>
    <p:sldId id="288" r:id="rId37"/>
    <p:sldId id="324" r:id="rId38"/>
    <p:sldId id="291" r:id="rId39"/>
    <p:sldId id="334" r:id="rId40"/>
    <p:sldId id="335" r:id="rId41"/>
    <p:sldId id="293" r:id="rId42"/>
    <p:sldId id="307" r:id="rId43"/>
    <p:sldId id="337" r:id="rId44"/>
    <p:sldId id="295" r:id="rId45"/>
    <p:sldId id="297" r:id="rId46"/>
    <p:sldId id="266" r:id="rId47"/>
    <p:sldId id="282" r:id="rId48"/>
    <p:sldId id="298" r:id="rId49"/>
    <p:sldId id="339" r:id="rId50"/>
    <p:sldId id="340" r:id="rId51"/>
    <p:sldId id="341" r:id="rId52"/>
    <p:sldId id="274" r:id="rId53"/>
    <p:sldId id="343" r:id="rId54"/>
    <p:sldId id="306" r:id="rId55"/>
    <p:sldId id="345" r:id="rId56"/>
    <p:sldId id="352" r:id="rId57"/>
    <p:sldId id="304" r:id="rId58"/>
  </p:sldIdLst>
  <p:sldSz cx="9144000" cy="6858000" type="screen4x3"/>
  <p:notesSz cx="7315200" cy="9601200"/>
  <p:defaultTextStyle>
    <a:defPPr>
      <a:defRPr lang="en-US"/>
    </a:defPPr>
    <a:lvl1pPr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660066"/>
    <a:srgbClr val="FF0000"/>
    <a:srgbClr val="FFFFFF"/>
    <a:srgbClr val="33CCFF"/>
    <a:srgbClr val="FF9900"/>
    <a:srgbClr val="3366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61"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slide" Target="slides/slide43.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notesMaster" Target="notesMasters/notesMaster1.xml"/></Relationships>
</file>

<file path=ppt/diagrams/_rels/data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png"/><Relationship Id="rId5" Type="http://schemas.openxmlformats.org/officeDocument/2006/relationships/image" Target="../media/image8.jpeg"/><Relationship Id="rId4" Type="http://schemas.openxmlformats.org/officeDocument/2006/relationships/image" Target="../media/image7.jpeg"/></Relationships>
</file>

<file path=ppt/diagrams/_rels/drawing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png"/><Relationship Id="rId5" Type="http://schemas.openxmlformats.org/officeDocument/2006/relationships/image" Target="../media/image8.jpeg"/><Relationship Id="rId4" Type="http://schemas.openxmlformats.org/officeDocument/2006/relationships/image" Target="../media/image7.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F381DC-F5EF-41A1-947E-0F62F8E001FE}" type="doc">
      <dgm:prSet loTypeId="urn:microsoft.com/office/officeart/2008/layout/HorizontalMultiLevelHierarchy" loCatId="hierarchy" qsTypeId="urn:microsoft.com/office/officeart/2005/8/quickstyle/simple3" qsCatId="simple" csTypeId="urn:microsoft.com/office/officeart/2005/8/colors/accent1_2" csCatId="accent1" phldr="1"/>
      <dgm:spPr/>
      <dgm:t>
        <a:bodyPr/>
        <a:lstStyle/>
        <a:p>
          <a:endParaRPr lang="en-US"/>
        </a:p>
      </dgm:t>
    </dgm:pt>
    <dgm:pt modelId="{18B10CB3-DF0F-4C97-918F-37A6FC5F30C6}">
      <dgm:prSet phldrT="[Text]" custT="1"/>
      <dgm:spPr/>
      <dgm:t>
        <a:bodyPr/>
        <a:lstStyle/>
        <a:p>
          <a:r>
            <a:rPr lang="en-US" sz="2800" b="1" dirty="0"/>
            <a:t>Main Library</a:t>
          </a:r>
        </a:p>
      </dgm:t>
    </dgm:pt>
    <dgm:pt modelId="{DD320797-55B3-4D49-97C9-CEB77DA0CA50}" type="parTrans" cxnId="{1D3FFC11-A8B8-4B50-9C0C-888B91608A9B}">
      <dgm:prSet/>
      <dgm:spPr/>
      <dgm:t>
        <a:bodyPr/>
        <a:lstStyle/>
        <a:p>
          <a:endParaRPr lang="en-US" sz="2800" b="1"/>
        </a:p>
      </dgm:t>
    </dgm:pt>
    <dgm:pt modelId="{32FF0BA0-C8DC-418C-8A9F-D09E753D2007}" type="sibTrans" cxnId="{1D3FFC11-A8B8-4B50-9C0C-888B91608A9B}">
      <dgm:prSet/>
      <dgm:spPr/>
      <dgm:t>
        <a:bodyPr/>
        <a:lstStyle/>
        <a:p>
          <a:endParaRPr lang="en-US" sz="2800" b="1"/>
        </a:p>
      </dgm:t>
    </dgm:pt>
    <dgm:pt modelId="{13088AD5-223A-4292-8733-E39924965F7C}">
      <dgm:prSet phldrT="[Text]" custT="1"/>
      <dgm:spPr/>
      <dgm:t>
        <a:bodyPr/>
        <a:lstStyle/>
        <a:p>
          <a:r>
            <a:rPr lang="en-US" sz="2000" b="1" dirty="0"/>
            <a:t>Faculty of Agriculture</a:t>
          </a:r>
        </a:p>
      </dgm:t>
    </dgm:pt>
    <dgm:pt modelId="{C8C305D9-B7E9-4FC6-A2C8-6DD95D90021C}" type="parTrans" cxnId="{38C52C27-F89F-4A51-9A0E-BDD8754E253F}">
      <dgm:prSet custT="1"/>
      <dgm:spPr/>
      <dgm:t>
        <a:bodyPr/>
        <a:lstStyle/>
        <a:p>
          <a:endParaRPr lang="en-US" sz="1000" b="1"/>
        </a:p>
      </dgm:t>
    </dgm:pt>
    <dgm:pt modelId="{AFDF912E-79D0-4EF5-BAE8-7EDCC5168444}" type="sibTrans" cxnId="{38C52C27-F89F-4A51-9A0E-BDD8754E253F}">
      <dgm:prSet/>
      <dgm:spPr/>
      <dgm:t>
        <a:bodyPr/>
        <a:lstStyle/>
        <a:p>
          <a:endParaRPr lang="en-US" sz="2800" b="1"/>
        </a:p>
      </dgm:t>
    </dgm:pt>
    <dgm:pt modelId="{25636BDF-17BA-45D9-90CC-7E61F11971E9}">
      <dgm:prSet phldrT="[Text]" custT="1"/>
      <dgm:spPr/>
      <dgm:t>
        <a:bodyPr/>
        <a:lstStyle/>
        <a:p>
          <a:r>
            <a:rPr lang="en-US" sz="2000" b="1" dirty="0"/>
            <a:t>Faculty of Engineering</a:t>
          </a:r>
        </a:p>
      </dgm:t>
    </dgm:pt>
    <dgm:pt modelId="{4240646D-9A91-4D6F-ADAC-1AF71AB5222F}" type="parTrans" cxnId="{51912806-0566-4576-AD1F-5B990C63BE50}">
      <dgm:prSet custT="1"/>
      <dgm:spPr/>
      <dgm:t>
        <a:bodyPr/>
        <a:lstStyle/>
        <a:p>
          <a:endParaRPr lang="en-US" sz="1000" b="1"/>
        </a:p>
      </dgm:t>
    </dgm:pt>
    <dgm:pt modelId="{09363AF3-60F7-46D2-BCAB-82584FDB9AE1}" type="sibTrans" cxnId="{51912806-0566-4576-AD1F-5B990C63BE50}">
      <dgm:prSet/>
      <dgm:spPr/>
      <dgm:t>
        <a:bodyPr/>
        <a:lstStyle/>
        <a:p>
          <a:endParaRPr lang="en-US" sz="2800" b="1"/>
        </a:p>
      </dgm:t>
    </dgm:pt>
    <dgm:pt modelId="{894CCD07-4BD8-46C7-9D4C-0DA50A60E7FD}">
      <dgm:prSet phldrT="[Text]" custT="1"/>
      <dgm:spPr/>
      <dgm:t>
        <a:bodyPr/>
        <a:lstStyle/>
        <a:p>
          <a:r>
            <a:rPr lang="en-US" sz="2000" b="1" dirty="0"/>
            <a:t>Faculty of Medicine</a:t>
          </a:r>
        </a:p>
      </dgm:t>
    </dgm:pt>
    <dgm:pt modelId="{D6C14197-A666-4057-B5D6-45346B9ECBE0}" type="parTrans" cxnId="{6AB4B48F-52EF-4EF6-A0D5-84FD89F4A76D}">
      <dgm:prSet custT="1"/>
      <dgm:spPr/>
      <dgm:t>
        <a:bodyPr/>
        <a:lstStyle/>
        <a:p>
          <a:endParaRPr lang="en-US" sz="1000" b="1"/>
        </a:p>
      </dgm:t>
    </dgm:pt>
    <dgm:pt modelId="{4648A49A-2DAE-47E7-BC94-B110E80E4876}" type="sibTrans" cxnId="{6AB4B48F-52EF-4EF6-A0D5-84FD89F4A76D}">
      <dgm:prSet/>
      <dgm:spPr/>
      <dgm:t>
        <a:bodyPr/>
        <a:lstStyle/>
        <a:p>
          <a:endParaRPr lang="en-US" sz="2800" b="1"/>
        </a:p>
      </dgm:t>
    </dgm:pt>
    <dgm:pt modelId="{FD132036-780C-4508-A650-5B644584934C}">
      <dgm:prSet phldrT="[Text]" custT="1"/>
      <dgm:spPr/>
      <dgm:t>
        <a:bodyPr/>
        <a:lstStyle/>
        <a:p>
          <a:r>
            <a:rPr lang="en-US" sz="2000" b="1" dirty="0"/>
            <a:t>Faculty of Management and Finance</a:t>
          </a:r>
        </a:p>
      </dgm:t>
    </dgm:pt>
    <dgm:pt modelId="{913ADA5B-EDE6-498A-B476-7EAD45F2DFBD}" type="parTrans" cxnId="{1D6BAAC2-6D12-4B60-B0EC-F255A4B3E66F}">
      <dgm:prSet custT="1"/>
      <dgm:spPr/>
      <dgm:t>
        <a:bodyPr/>
        <a:lstStyle/>
        <a:p>
          <a:endParaRPr lang="en-US" sz="1000" b="1"/>
        </a:p>
      </dgm:t>
    </dgm:pt>
    <dgm:pt modelId="{F0DAAF72-B275-4A96-B8D2-6317B3299970}" type="sibTrans" cxnId="{1D6BAAC2-6D12-4B60-B0EC-F255A4B3E66F}">
      <dgm:prSet/>
      <dgm:spPr/>
      <dgm:t>
        <a:bodyPr/>
        <a:lstStyle/>
        <a:p>
          <a:endParaRPr lang="en-US" sz="2800" b="1"/>
        </a:p>
      </dgm:t>
    </dgm:pt>
    <dgm:pt modelId="{44072F5A-2769-4D87-883D-6B373FBE8E84}">
      <dgm:prSet phldrT="[Text]" custT="1"/>
      <dgm:spPr/>
      <dgm:t>
        <a:bodyPr/>
        <a:lstStyle/>
        <a:p>
          <a:r>
            <a:rPr lang="en-US" sz="2000" b="1" dirty="0"/>
            <a:t>Faculty of Humanities and Social Sciences</a:t>
          </a:r>
        </a:p>
      </dgm:t>
    </dgm:pt>
    <dgm:pt modelId="{4AAC0E7F-F3F4-4304-AC7C-E1C2E7C13A52}" type="parTrans" cxnId="{4E1D1C1F-02FB-407B-A92E-629D15ED8062}">
      <dgm:prSet custT="1"/>
      <dgm:spPr/>
      <dgm:t>
        <a:bodyPr/>
        <a:lstStyle/>
        <a:p>
          <a:endParaRPr lang="en-US" sz="1000" b="1"/>
        </a:p>
      </dgm:t>
    </dgm:pt>
    <dgm:pt modelId="{27BCB21B-84D6-4518-BD7F-5A05C3D57389}" type="sibTrans" cxnId="{4E1D1C1F-02FB-407B-A92E-629D15ED8062}">
      <dgm:prSet/>
      <dgm:spPr/>
      <dgm:t>
        <a:bodyPr/>
        <a:lstStyle/>
        <a:p>
          <a:endParaRPr lang="en-US" sz="2800" b="1"/>
        </a:p>
      </dgm:t>
    </dgm:pt>
    <dgm:pt modelId="{5C5B59C2-D9D0-43D2-997B-84736564BB29}">
      <dgm:prSet phldrT="[Text]" custT="1"/>
      <dgm:spPr/>
      <dgm:t>
        <a:bodyPr/>
        <a:lstStyle/>
        <a:p>
          <a:r>
            <a:rPr lang="en-US" sz="2000" b="1" dirty="0"/>
            <a:t>Faculty of Technology</a:t>
          </a:r>
        </a:p>
      </dgm:t>
    </dgm:pt>
    <dgm:pt modelId="{00DF2C95-3C70-4FFF-94C5-85679C11454C}" type="parTrans" cxnId="{C9F7ADF0-B7C7-4E4E-AEAB-68109BEB743B}">
      <dgm:prSet custT="1"/>
      <dgm:spPr/>
      <dgm:t>
        <a:bodyPr/>
        <a:lstStyle/>
        <a:p>
          <a:endParaRPr lang="en-US" sz="1000" b="1"/>
        </a:p>
      </dgm:t>
    </dgm:pt>
    <dgm:pt modelId="{A4E254EF-704F-4D1A-B0A6-930DF159DB66}" type="sibTrans" cxnId="{C9F7ADF0-B7C7-4E4E-AEAB-68109BEB743B}">
      <dgm:prSet/>
      <dgm:spPr/>
      <dgm:t>
        <a:bodyPr/>
        <a:lstStyle/>
        <a:p>
          <a:endParaRPr lang="en-US" sz="2800" b="1"/>
        </a:p>
      </dgm:t>
    </dgm:pt>
    <dgm:pt modelId="{69E307E5-BC5A-46C0-8D7E-C9330194DD66}">
      <dgm:prSet phldrT="[Text]" custT="1"/>
      <dgm:spPr/>
      <dgm:t>
        <a:bodyPr/>
        <a:lstStyle/>
        <a:p>
          <a:r>
            <a:rPr lang="en-US" sz="2000" b="1" dirty="0"/>
            <a:t>Faculty of FMST</a:t>
          </a:r>
        </a:p>
      </dgm:t>
    </dgm:pt>
    <dgm:pt modelId="{FDD38031-DB85-4107-AF4A-B1E87D32752A}" type="parTrans" cxnId="{8149F2B7-AD78-4D4F-8245-BD8E33D6B219}">
      <dgm:prSet custT="1"/>
      <dgm:spPr/>
      <dgm:t>
        <a:bodyPr/>
        <a:lstStyle/>
        <a:p>
          <a:endParaRPr lang="en-US" sz="1000" b="1"/>
        </a:p>
      </dgm:t>
    </dgm:pt>
    <dgm:pt modelId="{5735C98E-AA79-42B7-A4B3-D2EDED5935C0}" type="sibTrans" cxnId="{8149F2B7-AD78-4D4F-8245-BD8E33D6B219}">
      <dgm:prSet/>
      <dgm:spPr/>
      <dgm:t>
        <a:bodyPr/>
        <a:lstStyle/>
        <a:p>
          <a:endParaRPr lang="en-US" sz="2800" b="1"/>
        </a:p>
      </dgm:t>
    </dgm:pt>
    <dgm:pt modelId="{997676AA-5B50-4E8A-9CC9-60D88021761D}">
      <dgm:prSet phldrT="[Text]" custT="1"/>
      <dgm:spPr/>
      <dgm:t>
        <a:bodyPr/>
        <a:lstStyle/>
        <a:p>
          <a:r>
            <a:rPr lang="en-US" sz="2000" b="1" dirty="0"/>
            <a:t>Faculty of AHS</a:t>
          </a:r>
        </a:p>
      </dgm:t>
    </dgm:pt>
    <dgm:pt modelId="{46F9D6D2-8C1C-4CB2-9871-81906F1C6767}" type="parTrans" cxnId="{5A1875F4-14CA-4340-98DE-9F66F1A66DEA}">
      <dgm:prSet custT="1"/>
      <dgm:spPr/>
      <dgm:t>
        <a:bodyPr/>
        <a:lstStyle/>
        <a:p>
          <a:endParaRPr lang="en-US" sz="1000" b="1"/>
        </a:p>
      </dgm:t>
    </dgm:pt>
    <dgm:pt modelId="{739AC9A3-B1DA-499C-8F33-0B0D0321DC1F}" type="sibTrans" cxnId="{5A1875F4-14CA-4340-98DE-9F66F1A66DEA}">
      <dgm:prSet/>
      <dgm:spPr/>
      <dgm:t>
        <a:bodyPr/>
        <a:lstStyle/>
        <a:p>
          <a:endParaRPr lang="en-US" sz="2800" b="1"/>
        </a:p>
      </dgm:t>
    </dgm:pt>
    <dgm:pt modelId="{D9B7CC8F-598C-4B02-B2FE-2A49D80FD672}">
      <dgm:prSet phldrT="[Text]" custT="1"/>
      <dgm:spPr/>
      <dgm:t>
        <a:bodyPr/>
        <a:lstStyle/>
        <a:p>
          <a:r>
            <a:rPr lang="en-US" sz="2000" b="1" dirty="0"/>
            <a:t>FGS</a:t>
          </a:r>
        </a:p>
      </dgm:t>
    </dgm:pt>
    <dgm:pt modelId="{ABD10987-15FA-4922-9AC3-F4932E26BE55}" type="parTrans" cxnId="{885F02D7-92A1-4AE0-9B0D-0A317C28925F}">
      <dgm:prSet custT="1"/>
      <dgm:spPr/>
      <dgm:t>
        <a:bodyPr/>
        <a:lstStyle/>
        <a:p>
          <a:endParaRPr lang="en-US" sz="1000" b="1"/>
        </a:p>
      </dgm:t>
    </dgm:pt>
    <dgm:pt modelId="{78195D4A-8D41-4B75-978D-E228BE014152}" type="sibTrans" cxnId="{885F02D7-92A1-4AE0-9B0D-0A317C28925F}">
      <dgm:prSet/>
      <dgm:spPr/>
      <dgm:t>
        <a:bodyPr/>
        <a:lstStyle/>
        <a:p>
          <a:endParaRPr lang="en-US" sz="2800" b="1"/>
        </a:p>
      </dgm:t>
    </dgm:pt>
    <dgm:pt modelId="{E07F7ED6-734B-4BF8-A16A-E67AB3DEEE28}">
      <dgm:prSet phldrT="[Text]" custT="1"/>
      <dgm:spPr/>
      <dgm:t>
        <a:bodyPr/>
        <a:lstStyle/>
        <a:p>
          <a:r>
            <a:rPr lang="en-US" sz="2000" b="1" dirty="0"/>
            <a:t>Faculty of Science</a:t>
          </a:r>
        </a:p>
      </dgm:t>
    </dgm:pt>
    <dgm:pt modelId="{ADD66DDD-2D2E-4937-AD29-4191C1F198EC}" type="parTrans" cxnId="{70266D38-4798-42BA-B67B-2AD15347E7A0}">
      <dgm:prSet custT="1"/>
      <dgm:spPr/>
      <dgm:t>
        <a:bodyPr/>
        <a:lstStyle/>
        <a:p>
          <a:endParaRPr lang="en-US" sz="1000" b="1"/>
        </a:p>
      </dgm:t>
    </dgm:pt>
    <dgm:pt modelId="{042AB938-599F-4E3E-BC22-7D862E6AD7D6}" type="sibTrans" cxnId="{70266D38-4798-42BA-B67B-2AD15347E7A0}">
      <dgm:prSet/>
      <dgm:spPr/>
      <dgm:t>
        <a:bodyPr/>
        <a:lstStyle/>
        <a:p>
          <a:endParaRPr lang="en-US" sz="2800" b="1"/>
        </a:p>
      </dgm:t>
    </dgm:pt>
    <dgm:pt modelId="{5A96249C-AB43-4D82-ABD2-8F7F29352D7E}" type="pres">
      <dgm:prSet presAssocID="{98F381DC-F5EF-41A1-947E-0F62F8E001FE}" presName="Name0" presStyleCnt="0">
        <dgm:presLayoutVars>
          <dgm:chPref val="1"/>
          <dgm:dir/>
          <dgm:animOne val="branch"/>
          <dgm:animLvl val="lvl"/>
          <dgm:resizeHandles val="exact"/>
        </dgm:presLayoutVars>
      </dgm:prSet>
      <dgm:spPr/>
      <dgm:t>
        <a:bodyPr/>
        <a:lstStyle/>
        <a:p>
          <a:endParaRPr lang="en-US"/>
        </a:p>
      </dgm:t>
    </dgm:pt>
    <dgm:pt modelId="{5753FDED-9ECA-4FBC-8FD0-F7E1398AD54B}" type="pres">
      <dgm:prSet presAssocID="{18B10CB3-DF0F-4C97-918F-37A6FC5F30C6}" presName="root1" presStyleCnt="0"/>
      <dgm:spPr/>
    </dgm:pt>
    <dgm:pt modelId="{91D847A1-2210-4420-9D5B-E9BCF7D1919A}" type="pres">
      <dgm:prSet presAssocID="{18B10CB3-DF0F-4C97-918F-37A6FC5F30C6}" presName="LevelOneTextNode" presStyleLbl="node0" presStyleIdx="0" presStyleCnt="1" custScaleX="209938" custScaleY="176508" custLinFactX="-60578" custLinFactNeighborX="-100000" custLinFactNeighborY="-1446">
        <dgm:presLayoutVars>
          <dgm:chPref val="3"/>
        </dgm:presLayoutVars>
      </dgm:prSet>
      <dgm:spPr/>
      <dgm:t>
        <a:bodyPr/>
        <a:lstStyle/>
        <a:p>
          <a:endParaRPr lang="en-US"/>
        </a:p>
      </dgm:t>
    </dgm:pt>
    <dgm:pt modelId="{E5C8DBCB-457B-414C-A0AB-EB3F8F089252}" type="pres">
      <dgm:prSet presAssocID="{18B10CB3-DF0F-4C97-918F-37A6FC5F30C6}" presName="level2hierChild" presStyleCnt="0"/>
      <dgm:spPr/>
    </dgm:pt>
    <dgm:pt modelId="{31F7C568-894C-47A7-9275-01962CC268A5}" type="pres">
      <dgm:prSet presAssocID="{C8C305D9-B7E9-4FC6-A2C8-6DD95D90021C}" presName="conn2-1" presStyleLbl="parChTrans1D2" presStyleIdx="0" presStyleCnt="10"/>
      <dgm:spPr/>
      <dgm:t>
        <a:bodyPr/>
        <a:lstStyle/>
        <a:p>
          <a:endParaRPr lang="en-US"/>
        </a:p>
      </dgm:t>
    </dgm:pt>
    <dgm:pt modelId="{64DA8D30-E946-4D5A-AB09-DEF505CD9483}" type="pres">
      <dgm:prSet presAssocID="{C8C305D9-B7E9-4FC6-A2C8-6DD95D90021C}" presName="connTx" presStyleLbl="parChTrans1D2" presStyleIdx="0" presStyleCnt="10"/>
      <dgm:spPr/>
      <dgm:t>
        <a:bodyPr/>
        <a:lstStyle/>
        <a:p>
          <a:endParaRPr lang="en-US"/>
        </a:p>
      </dgm:t>
    </dgm:pt>
    <dgm:pt modelId="{BB33CF0C-5F09-46E9-BAC2-EBD88E889420}" type="pres">
      <dgm:prSet presAssocID="{13088AD5-223A-4292-8733-E39924965F7C}" presName="root2" presStyleCnt="0"/>
      <dgm:spPr/>
    </dgm:pt>
    <dgm:pt modelId="{698C8E90-BC80-4943-B7EC-9BF29E29EC66}" type="pres">
      <dgm:prSet presAssocID="{13088AD5-223A-4292-8733-E39924965F7C}" presName="LevelTwoTextNode" presStyleLbl="node2" presStyleIdx="0" presStyleCnt="10" custScaleX="263778">
        <dgm:presLayoutVars>
          <dgm:chPref val="3"/>
        </dgm:presLayoutVars>
      </dgm:prSet>
      <dgm:spPr/>
      <dgm:t>
        <a:bodyPr/>
        <a:lstStyle/>
        <a:p>
          <a:endParaRPr lang="en-US"/>
        </a:p>
      </dgm:t>
    </dgm:pt>
    <dgm:pt modelId="{2354F88B-78D2-4426-9BA9-6F8A570680F4}" type="pres">
      <dgm:prSet presAssocID="{13088AD5-223A-4292-8733-E39924965F7C}" presName="level3hierChild" presStyleCnt="0"/>
      <dgm:spPr/>
    </dgm:pt>
    <dgm:pt modelId="{7E031256-1782-4E1B-8753-65648C903B03}" type="pres">
      <dgm:prSet presAssocID="{4240646D-9A91-4D6F-ADAC-1AF71AB5222F}" presName="conn2-1" presStyleLbl="parChTrans1D2" presStyleIdx="1" presStyleCnt="10"/>
      <dgm:spPr/>
      <dgm:t>
        <a:bodyPr/>
        <a:lstStyle/>
        <a:p>
          <a:endParaRPr lang="en-US"/>
        </a:p>
      </dgm:t>
    </dgm:pt>
    <dgm:pt modelId="{40CF66BC-8121-4AAC-9D61-0F2DF21E417D}" type="pres">
      <dgm:prSet presAssocID="{4240646D-9A91-4D6F-ADAC-1AF71AB5222F}" presName="connTx" presStyleLbl="parChTrans1D2" presStyleIdx="1" presStyleCnt="10"/>
      <dgm:spPr/>
      <dgm:t>
        <a:bodyPr/>
        <a:lstStyle/>
        <a:p>
          <a:endParaRPr lang="en-US"/>
        </a:p>
      </dgm:t>
    </dgm:pt>
    <dgm:pt modelId="{5EA7459F-A668-477C-903B-1E43C95E62F7}" type="pres">
      <dgm:prSet presAssocID="{25636BDF-17BA-45D9-90CC-7E61F11971E9}" presName="root2" presStyleCnt="0"/>
      <dgm:spPr/>
    </dgm:pt>
    <dgm:pt modelId="{78058798-3161-47A9-B7E1-F45AEB7AC597}" type="pres">
      <dgm:prSet presAssocID="{25636BDF-17BA-45D9-90CC-7E61F11971E9}" presName="LevelTwoTextNode" presStyleLbl="node2" presStyleIdx="1" presStyleCnt="10" custScaleX="263778">
        <dgm:presLayoutVars>
          <dgm:chPref val="3"/>
        </dgm:presLayoutVars>
      </dgm:prSet>
      <dgm:spPr/>
      <dgm:t>
        <a:bodyPr/>
        <a:lstStyle/>
        <a:p>
          <a:endParaRPr lang="en-US"/>
        </a:p>
      </dgm:t>
    </dgm:pt>
    <dgm:pt modelId="{09A2AE22-B299-4AB0-8EB1-393E1178061A}" type="pres">
      <dgm:prSet presAssocID="{25636BDF-17BA-45D9-90CC-7E61F11971E9}" presName="level3hierChild" presStyleCnt="0"/>
      <dgm:spPr/>
    </dgm:pt>
    <dgm:pt modelId="{833DCB99-FF9F-492F-AB60-453E9772D755}" type="pres">
      <dgm:prSet presAssocID="{D6C14197-A666-4057-B5D6-45346B9ECBE0}" presName="conn2-1" presStyleLbl="parChTrans1D2" presStyleIdx="2" presStyleCnt="10"/>
      <dgm:spPr/>
      <dgm:t>
        <a:bodyPr/>
        <a:lstStyle/>
        <a:p>
          <a:endParaRPr lang="en-US"/>
        </a:p>
      </dgm:t>
    </dgm:pt>
    <dgm:pt modelId="{9CC628B9-71CA-4937-B262-2B5E0F076C4F}" type="pres">
      <dgm:prSet presAssocID="{D6C14197-A666-4057-B5D6-45346B9ECBE0}" presName="connTx" presStyleLbl="parChTrans1D2" presStyleIdx="2" presStyleCnt="10"/>
      <dgm:spPr/>
      <dgm:t>
        <a:bodyPr/>
        <a:lstStyle/>
        <a:p>
          <a:endParaRPr lang="en-US"/>
        </a:p>
      </dgm:t>
    </dgm:pt>
    <dgm:pt modelId="{3B6EEEB6-C5F7-42EA-BD67-341586C4E07B}" type="pres">
      <dgm:prSet presAssocID="{894CCD07-4BD8-46C7-9D4C-0DA50A60E7FD}" presName="root2" presStyleCnt="0"/>
      <dgm:spPr/>
    </dgm:pt>
    <dgm:pt modelId="{8AB5DC99-E94F-47BF-98D8-BD07486F3285}" type="pres">
      <dgm:prSet presAssocID="{894CCD07-4BD8-46C7-9D4C-0DA50A60E7FD}" presName="LevelTwoTextNode" presStyleLbl="node2" presStyleIdx="2" presStyleCnt="10" custScaleX="263778">
        <dgm:presLayoutVars>
          <dgm:chPref val="3"/>
        </dgm:presLayoutVars>
      </dgm:prSet>
      <dgm:spPr/>
      <dgm:t>
        <a:bodyPr/>
        <a:lstStyle/>
        <a:p>
          <a:endParaRPr lang="en-US"/>
        </a:p>
      </dgm:t>
    </dgm:pt>
    <dgm:pt modelId="{35C80519-F7CF-4B8D-83C2-F3AE4BB702EF}" type="pres">
      <dgm:prSet presAssocID="{894CCD07-4BD8-46C7-9D4C-0DA50A60E7FD}" presName="level3hierChild" presStyleCnt="0"/>
      <dgm:spPr/>
    </dgm:pt>
    <dgm:pt modelId="{1761E505-3B5F-49BC-824B-81AE5F732EB9}" type="pres">
      <dgm:prSet presAssocID="{913ADA5B-EDE6-498A-B476-7EAD45F2DFBD}" presName="conn2-1" presStyleLbl="parChTrans1D2" presStyleIdx="3" presStyleCnt="10"/>
      <dgm:spPr/>
      <dgm:t>
        <a:bodyPr/>
        <a:lstStyle/>
        <a:p>
          <a:endParaRPr lang="en-US"/>
        </a:p>
      </dgm:t>
    </dgm:pt>
    <dgm:pt modelId="{6F022A55-40DF-4C13-ACDB-FA296B871826}" type="pres">
      <dgm:prSet presAssocID="{913ADA5B-EDE6-498A-B476-7EAD45F2DFBD}" presName="connTx" presStyleLbl="parChTrans1D2" presStyleIdx="3" presStyleCnt="10"/>
      <dgm:spPr/>
      <dgm:t>
        <a:bodyPr/>
        <a:lstStyle/>
        <a:p>
          <a:endParaRPr lang="en-US"/>
        </a:p>
      </dgm:t>
    </dgm:pt>
    <dgm:pt modelId="{57848441-465C-4FEF-8C0B-4741C0DC69C5}" type="pres">
      <dgm:prSet presAssocID="{FD132036-780C-4508-A650-5B644584934C}" presName="root2" presStyleCnt="0"/>
      <dgm:spPr/>
    </dgm:pt>
    <dgm:pt modelId="{D0114C6E-AD81-4179-879B-AD3297DAD2D3}" type="pres">
      <dgm:prSet presAssocID="{FD132036-780C-4508-A650-5B644584934C}" presName="LevelTwoTextNode" presStyleLbl="node2" presStyleIdx="3" presStyleCnt="10" custScaleX="263778">
        <dgm:presLayoutVars>
          <dgm:chPref val="3"/>
        </dgm:presLayoutVars>
      </dgm:prSet>
      <dgm:spPr/>
      <dgm:t>
        <a:bodyPr/>
        <a:lstStyle/>
        <a:p>
          <a:endParaRPr lang="en-US"/>
        </a:p>
      </dgm:t>
    </dgm:pt>
    <dgm:pt modelId="{9E66BDBC-C911-4C87-8F39-C4F473927D06}" type="pres">
      <dgm:prSet presAssocID="{FD132036-780C-4508-A650-5B644584934C}" presName="level3hierChild" presStyleCnt="0"/>
      <dgm:spPr/>
    </dgm:pt>
    <dgm:pt modelId="{D6C2D8B6-E95E-415D-B6E3-DB3285E9460C}" type="pres">
      <dgm:prSet presAssocID="{4AAC0E7F-F3F4-4304-AC7C-E1C2E7C13A52}" presName="conn2-1" presStyleLbl="parChTrans1D2" presStyleIdx="4" presStyleCnt="10"/>
      <dgm:spPr/>
      <dgm:t>
        <a:bodyPr/>
        <a:lstStyle/>
        <a:p>
          <a:endParaRPr lang="en-US"/>
        </a:p>
      </dgm:t>
    </dgm:pt>
    <dgm:pt modelId="{DB92F67B-9FC0-4B83-9AD9-8B04FE17EDF7}" type="pres">
      <dgm:prSet presAssocID="{4AAC0E7F-F3F4-4304-AC7C-E1C2E7C13A52}" presName="connTx" presStyleLbl="parChTrans1D2" presStyleIdx="4" presStyleCnt="10"/>
      <dgm:spPr/>
      <dgm:t>
        <a:bodyPr/>
        <a:lstStyle/>
        <a:p>
          <a:endParaRPr lang="en-US"/>
        </a:p>
      </dgm:t>
    </dgm:pt>
    <dgm:pt modelId="{0D41B37F-DE06-4F85-A1DB-A81F1FF4D6EC}" type="pres">
      <dgm:prSet presAssocID="{44072F5A-2769-4D87-883D-6B373FBE8E84}" presName="root2" presStyleCnt="0"/>
      <dgm:spPr/>
    </dgm:pt>
    <dgm:pt modelId="{EB00A95D-0E86-4923-94CA-E0C6BCA61A93}" type="pres">
      <dgm:prSet presAssocID="{44072F5A-2769-4D87-883D-6B373FBE8E84}" presName="LevelTwoTextNode" presStyleLbl="node2" presStyleIdx="4" presStyleCnt="10" custScaleX="263778">
        <dgm:presLayoutVars>
          <dgm:chPref val="3"/>
        </dgm:presLayoutVars>
      </dgm:prSet>
      <dgm:spPr/>
      <dgm:t>
        <a:bodyPr/>
        <a:lstStyle/>
        <a:p>
          <a:endParaRPr lang="en-US"/>
        </a:p>
      </dgm:t>
    </dgm:pt>
    <dgm:pt modelId="{CF93901E-C499-4835-8A32-1A6FC0FE54E0}" type="pres">
      <dgm:prSet presAssocID="{44072F5A-2769-4D87-883D-6B373FBE8E84}" presName="level3hierChild" presStyleCnt="0"/>
      <dgm:spPr/>
    </dgm:pt>
    <dgm:pt modelId="{A215610F-69C2-4633-AA57-F7C31E49C269}" type="pres">
      <dgm:prSet presAssocID="{ADD66DDD-2D2E-4937-AD29-4191C1F198EC}" presName="conn2-1" presStyleLbl="parChTrans1D2" presStyleIdx="5" presStyleCnt="10"/>
      <dgm:spPr/>
      <dgm:t>
        <a:bodyPr/>
        <a:lstStyle/>
        <a:p>
          <a:endParaRPr lang="en-US"/>
        </a:p>
      </dgm:t>
    </dgm:pt>
    <dgm:pt modelId="{9CF28131-2324-4FF4-BE0E-E7F67CCA5986}" type="pres">
      <dgm:prSet presAssocID="{ADD66DDD-2D2E-4937-AD29-4191C1F198EC}" presName="connTx" presStyleLbl="parChTrans1D2" presStyleIdx="5" presStyleCnt="10"/>
      <dgm:spPr/>
      <dgm:t>
        <a:bodyPr/>
        <a:lstStyle/>
        <a:p>
          <a:endParaRPr lang="en-US"/>
        </a:p>
      </dgm:t>
    </dgm:pt>
    <dgm:pt modelId="{469F4054-46D6-4804-B815-22608CB5BA2A}" type="pres">
      <dgm:prSet presAssocID="{E07F7ED6-734B-4BF8-A16A-E67AB3DEEE28}" presName="root2" presStyleCnt="0"/>
      <dgm:spPr/>
    </dgm:pt>
    <dgm:pt modelId="{42E0EAB4-9EBA-4598-97DD-2A89D2CEAC31}" type="pres">
      <dgm:prSet presAssocID="{E07F7ED6-734B-4BF8-A16A-E67AB3DEEE28}" presName="LevelTwoTextNode" presStyleLbl="node2" presStyleIdx="5" presStyleCnt="10" custScaleX="263778">
        <dgm:presLayoutVars>
          <dgm:chPref val="3"/>
        </dgm:presLayoutVars>
      </dgm:prSet>
      <dgm:spPr/>
      <dgm:t>
        <a:bodyPr/>
        <a:lstStyle/>
        <a:p>
          <a:endParaRPr lang="en-US"/>
        </a:p>
      </dgm:t>
    </dgm:pt>
    <dgm:pt modelId="{62E11FED-8087-4268-97F7-2276CDE10BF3}" type="pres">
      <dgm:prSet presAssocID="{E07F7ED6-734B-4BF8-A16A-E67AB3DEEE28}" presName="level3hierChild" presStyleCnt="0"/>
      <dgm:spPr/>
    </dgm:pt>
    <dgm:pt modelId="{75473FE7-3CAA-4910-A1B1-4DB99292F3ED}" type="pres">
      <dgm:prSet presAssocID="{00DF2C95-3C70-4FFF-94C5-85679C11454C}" presName="conn2-1" presStyleLbl="parChTrans1D2" presStyleIdx="6" presStyleCnt="10"/>
      <dgm:spPr/>
      <dgm:t>
        <a:bodyPr/>
        <a:lstStyle/>
        <a:p>
          <a:endParaRPr lang="en-US"/>
        </a:p>
      </dgm:t>
    </dgm:pt>
    <dgm:pt modelId="{FFC68B45-F0DC-4D06-A8D6-2A48B7FB3D2B}" type="pres">
      <dgm:prSet presAssocID="{00DF2C95-3C70-4FFF-94C5-85679C11454C}" presName="connTx" presStyleLbl="parChTrans1D2" presStyleIdx="6" presStyleCnt="10"/>
      <dgm:spPr/>
      <dgm:t>
        <a:bodyPr/>
        <a:lstStyle/>
        <a:p>
          <a:endParaRPr lang="en-US"/>
        </a:p>
      </dgm:t>
    </dgm:pt>
    <dgm:pt modelId="{8F9FD9AB-AEF8-4BEF-A8FF-EE1EE630AED2}" type="pres">
      <dgm:prSet presAssocID="{5C5B59C2-D9D0-43D2-997B-84736564BB29}" presName="root2" presStyleCnt="0"/>
      <dgm:spPr/>
    </dgm:pt>
    <dgm:pt modelId="{BFE10302-B31C-46FF-8711-D1F6F1FFD0B1}" type="pres">
      <dgm:prSet presAssocID="{5C5B59C2-D9D0-43D2-997B-84736564BB29}" presName="LevelTwoTextNode" presStyleLbl="node2" presStyleIdx="6" presStyleCnt="10" custScaleX="263778">
        <dgm:presLayoutVars>
          <dgm:chPref val="3"/>
        </dgm:presLayoutVars>
      </dgm:prSet>
      <dgm:spPr/>
      <dgm:t>
        <a:bodyPr/>
        <a:lstStyle/>
        <a:p>
          <a:endParaRPr lang="en-US"/>
        </a:p>
      </dgm:t>
    </dgm:pt>
    <dgm:pt modelId="{59A88A80-AD1E-4C2F-B930-19AEE424316B}" type="pres">
      <dgm:prSet presAssocID="{5C5B59C2-D9D0-43D2-997B-84736564BB29}" presName="level3hierChild" presStyleCnt="0"/>
      <dgm:spPr/>
    </dgm:pt>
    <dgm:pt modelId="{65C7B7D2-4F01-4BE6-BC7E-453B7D34EB00}" type="pres">
      <dgm:prSet presAssocID="{FDD38031-DB85-4107-AF4A-B1E87D32752A}" presName="conn2-1" presStyleLbl="parChTrans1D2" presStyleIdx="7" presStyleCnt="10"/>
      <dgm:spPr/>
      <dgm:t>
        <a:bodyPr/>
        <a:lstStyle/>
        <a:p>
          <a:endParaRPr lang="en-US"/>
        </a:p>
      </dgm:t>
    </dgm:pt>
    <dgm:pt modelId="{B8B7DEF9-455B-4A0C-B3A6-99F5113008BE}" type="pres">
      <dgm:prSet presAssocID="{FDD38031-DB85-4107-AF4A-B1E87D32752A}" presName="connTx" presStyleLbl="parChTrans1D2" presStyleIdx="7" presStyleCnt="10"/>
      <dgm:spPr/>
      <dgm:t>
        <a:bodyPr/>
        <a:lstStyle/>
        <a:p>
          <a:endParaRPr lang="en-US"/>
        </a:p>
      </dgm:t>
    </dgm:pt>
    <dgm:pt modelId="{DCEFFFBB-0974-42CA-B082-493337FF0978}" type="pres">
      <dgm:prSet presAssocID="{69E307E5-BC5A-46C0-8D7E-C9330194DD66}" presName="root2" presStyleCnt="0"/>
      <dgm:spPr/>
    </dgm:pt>
    <dgm:pt modelId="{BAF63620-AB03-4768-9528-5EF064531F62}" type="pres">
      <dgm:prSet presAssocID="{69E307E5-BC5A-46C0-8D7E-C9330194DD66}" presName="LevelTwoTextNode" presStyleLbl="node2" presStyleIdx="7" presStyleCnt="10" custScaleX="263778">
        <dgm:presLayoutVars>
          <dgm:chPref val="3"/>
        </dgm:presLayoutVars>
      </dgm:prSet>
      <dgm:spPr/>
      <dgm:t>
        <a:bodyPr/>
        <a:lstStyle/>
        <a:p>
          <a:endParaRPr lang="en-US"/>
        </a:p>
      </dgm:t>
    </dgm:pt>
    <dgm:pt modelId="{1627E1A2-A471-47B1-8E18-96B4E9E4387A}" type="pres">
      <dgm:prSet presAssocID="{69E307E5-BC5A-46C0-8D7E-C9330194DD66}" presName="level3hierChild" presStyleCnt="0"/>
      <dgm:spPr/>
    </dgm:pt>
    <dgm:pt modelId="{402054CF-D98D-416F-8E9E-DE672A82D6EE}" type="pres">
      <dgm:prSet presAssocID="{46F9D6D2-8C1C-4CB2-9871-81906F1C6767}" presName="conn2-1" presStyleLbl="parChTrans1D2" presStyleIdx="8" presStyleCnt="10"/>
      <dgm:spPr/>
      <dgm:t>
        <a:bodyPr/>
        <a:lstStyle/>
        <a:p>
          <a:endParaRPr lang="en-US"/>
        </a:p>
      </dgm:t>
    </dgm:pt>
    <dgm:pt modelId="{EA4D4D16-8B4A-4BE6-97D1-D71874EBBB2B}" type="pres">
      <dgm:prSet presAssocID="{46F9D6D2-8C1C-4CB2-9871-81906F1C6767}" presName="connTx" presStyleLbl="parChTrans1D2" presStyleIdx="8" presStyleCnt="10"/>
      <dgm:spPr/>
      <dgm:t>
        <a:bodyPr/>
        <a:lstStyle/>
        <a:p>
          <a:endParaRPr lang="en-US"/>
        </a:p>
      </dgm:t>
    </dgm:pt>
    <dgm:pt modelId="{9279BEC4-F12C-44EE-B948-6F3BCDC969DA}" type="pres">
      <dgm:prSet presAssocID="{997676AA-5B50-4E8A-9CC9-60D88021761D}" presName="root2" presStyleCnt="0"/>
      <dgm:spPr/>
    </dgm:pt>
    <dgm:pt modelId="{4399CBDC-D5EE-4844-B64D-C7C89AF003C9}" type="pres">
      <dgm:prSet presAssocID="{997676AA-5B50-4E8A-9CC9-60D88021761D}" presName="LevelTwoTextNode" presStyleLbl="node2" presStyleIdx="8" presStyleCnt="10" custScaleX="263778">
        <dgm:presLayoutVars>
          <dgm:chPref val="3"/>
        </dgm:presLayoutVars>
      </dgm:prSet>
      <dgm:spPr/>
      <dgm:t>
        <a:bodyPr/>
        <a:lstStyle/>
        <a:p>
          <a:endParaRPr lang="en-US"/>
        </a:p>
      </dgm:t>
    </dgm:pt>
    <dgm:pt modelId="{70802E42-F24E-4405-89B5-D99C757EF6F7}" type="pres">
      <dgm:prSet presAssocID="{997676AA-5B50-4E8A-9CC9-60D88021761D}" presName="level3hierChild" presStyleCnt="0"/>
      <dgm:spPr/>
    </dgm:pt>
    <dgm:pt modelId="{413849CA-DF45-4005-95EA-CA6AB51F336F}" type="pres">
      <dgm:prSet presAssocID="{ABD10987-15FA-4922-9AC3-F4932E26BE55}" presName="conn2-1" presStyleLbl="parChTrans1D2" presStyleIdx="9" presStyleCnt="10"/>
      <dgm:spPr/>
      <dgm:t>
        <a:bodyPr/>
        <a:lstStyle/>
        <a:p>
          <a:endParaRPr lang="en-US"/>
        </a:p>
      </dgm:t>
    </dgm:pt>
    <dgm:pt modelId="{F2E71190-70D4-46FB-A1B2-3A85A049914E}" type="pres">
      <dgm:prSet presAssocID="{ABD10987-15FA-4922-9AC3-F4932E26BE55}" presName="connTx" presStyleLbl="parChTrans1D2" presStyleIdx="9" presStyleCnt="10"/>
      <dgm:spPr/>
      <dgm:t>
        <a:bodyPr/>
        <a:lstStyle/>
        <a:p>
          <a:endParaRPr lang="en-US"/>
        </a:p>
      </dgm:t>
    </dgm:pt>
    <dgm:pt modelId="{EE0AEFBA-6D3D-493D-AFC4-E53712853DDD}" type="pres">
      <dgm:prSet presAssocID="{D9B7CC8F-598C-4B02-B2FE-2A49D80FD672}" presName="root2" presStyleCnt="0"/>
      <dgm:spPr/>
    </dgm:pt>
    <dgm:pt modelId="{0A1380A9-5C47-4472-82BC-DDC4DC8DB34F}" type="pres">
      <dgm:prSet presAssocID="{D9B7CC8F-598C-4B02-B2FE-2A49D80FD672}" presName="LevelTwoTextNode" presStyleLbl="node2" presStyleIdx="9" presStyleCnt="10" custScaleX="263778">
        <dgm:presLayoutVars>
          <dgm:chPref val="3"/>
        </dgm:presLayoutVars>
      </dgm:prSet>
      <dgm:spPr/>
      <dgm:t>
        <a:bodyPr/>
        <a:lstStyle/>
        <a:p>
          <a:endParaRPr lang="en-US"/>
        </a:p>
      </dgm:t>
    </dgm:pt>
    <dgm:pt modelId="{756443F1-A7FC-43DF-A60F-D02A662E883A}" type="pres">
      <dgm:prSet presAssocID="{D9B7CC8F-598C-4B02-B2FE-2A49D80FD672}" presName="level3hierChild" presStyleCnt="0"/>
      <dgm:spPr/>
    </dgm:pt>
  </dgm:ptLst>
  <dgm:cxnLst>
    <dgm:cxn modelId="{2A8AC73D-12AD-4307-90D7-F40E8CAF4B96}" type="presOf" srcId="{46F9D6D2-8C1C-4CB2-9871-81906F1C6767}" destId="{402054CF-D98D-416F-8E9E-DE672A82D6EE}" srcOrd="0" destOrd="0" presId="urn:microsoft.com/office/officeart/2008/layout/HorizontalMultiLevelHierarchy"/>
    <dgm:cxn modelId="{D0B59B5B-9553-474E-938F-6438E1DA0D44}" type="presOf" srcId="{913ADA5B-EDE6-498A-B476-7EAD45F2DFBD}" destId="{1761E505-3B5F-49BC-824B-81AE5F732EB9}" srcOrd="0" destOrd="0" presId="urn:microsoft.com/office/officeart/2008/layout/HorizontalMultiLevelHierarchy"/>
    <dgm:cxn modelId="{59072A97-7946-44DA-AFB9-571780B09090}" type="presOf" srcId="{C8C305D9-B7E9-4FC6-A2C8-6DD95D90021C}" destId="{31F7C568-894C-47A7-9275-01962CC268A5}" srcOrd="0" destOrd="0" presId="urn:microsoft.com/office/officeart/2008/layout/HorizontalMultiLevelHierarchy"/>
    <dgm:cxn modelId="{E879D731-66BD-4FCC-9F32-F5C0F51F0241}" type="presOf" srcId="{ADD66DDD-2D2E-4937-AD29-4191C1F198EC}" destId="{9CF28131-2324-4FF4-BE0E-E7F67CCA5986}" srcOrd="1" destOrd="0" presId="urn:microsoft.com/office/officeart/2008/layout/HorizontalMultiLevelHierarchy"/>
    <dgm:cxn modelId="{207670B7-5E57-43D5-8E07-129D73B2345E}" type="presOf" srcId="{4240646D-9A91-4D6F-ADAC-1AF71AB5222F}" destId="{7E031256-1782-4E1B-8753-65648C903B03}" srcOrd="0" destOrd="0" presId="urn:microsoft.com/office/officeart/2008/layout/HorizontalMultiLevelHierarchy"/>
    <dgm:cxn modelId="{91501DC8-F202-48DB-A8E5-BA31A39838D6}" type="presOf" srcId="{44072F5A-2769-4D87-883D-6B373FBE8E84}" destId="{EB00A95D-0E86-4923-94CA-E0C6BCA61A93}" srcOrd="0" destOrd="0" presId="urn:microsoft.com/office/officeart/2008/layout/HorizontalMultiLevelHierarchy"/>
    <dgm:cxn modelId="{885F02D7-92A1-4AE0-9B0D-0A317C28925F}" srcId="{18B10CB3-DF0F-4C97-918F-37A6FC5F30C6}" destId="{D9B7CC8F-598C-4B02-B2FE-2A49D80FD672}" srcOrd="9" destOrd="0" parTransId="{ABD10987-15FA-4922-9AC3-F4932E26BE55}" sibTransId="{78195D4A-8D41-4B75-978D-E228BE014152}"/>
    <dgm:cxn modelId="{A0D9A6D4-CE6A-41FF-8CD4-460ABF4C46F6}" type="presOf" srcId="{5C5B59C2-D9D0-43D2-997B-84736564BB29}" destId="{BFE10302-B31C-46FF-8711-D1F6F1FFD0B1}" srcOrd="0" destOrd="0" presId="urn:microsoft.com/office/officeart/2008/layout/HorizontalMultiLevelHierarchy"/>
    <dgm:cxn modelId="{1D6BAAC2-6D12-4B60-B0EC-F255A4B3E66F}" srcId="{18B10CB3-DF0F-4C97-918F-37A6FC5F30C6}" destId="{FD132036-780C-4508-A650-5B644584934C}" srcOrd="3" destOrd="0" parTransId="{913ADA5B-EDE6-498A-B476-7EAD45F2DFBD}" sibTransId="{F0DAAF72-B275-4A96-B8D2-6317B3299970}"/>
    <dgm:cxn modelId="{13A2EE29-1AC3-4AD4-A290-E20947D53056}" type="presOf" srcId="{46F9D6D2-8C1C-4CB2-9871-81906F1C6767}" destId="{EA4D4D16-8B4A-4BE6-97D1-D71874EBBB2B}" srcOrd="1" destOrd="0" presId="urn:microsoft.com/office/officeart/2008/layout/HorizontalMultiLevelHierarchy"/>
    <dgm:cxn modelId="{38C52C27-F89F-4A51-9A0E-BDD8754E253F}" srcId="{18B10CB3-DF0F-4C97-918F-37A6FC5F30C6}" destId="{13088AD5-223A-4292-8733-E39924965F7C}" srcOrd="0" destOrd="0" parTransId="{C8C305D9-B7E9-4FC6-A2C8-6DD95D90021C}" sibTransId="{AFDF912E-79D0-4EF5-BAE8-7EDCC5168444}"/>
    <dgm:cxn modelId="{2A7BC114-2A51-49BF-85B8-31B3F24DD8F9}" type="presOf" srcId="{FDD38031-DB85-4107-AF4A-B1E87D32752A}" destId="{B8B7DEF9-455B-4A0C-B3A6-99F5113008BE}" srcOrd="1" destOrd="0" presId="urn:microsoft.com/office/officeart/2008/layout/HorizontalMultiLevelHierarchy"/>
    <dgm:cxn modelId="{165A34DD-C5DA-43E0-A0E6-90D5146C2E63}" type="presOf" srcId="{FDD38031-DB85-4107-AF4A-B1E87D32752A}" destId="{65C7B7D2-4F01-4BE6-BC7E-453B7D34EB00}" srcOrd="0" destOrd="0" presId="urn:microsoft.com/office/officeart/2008/layout/HorizontalMultiLevelHierarchy"/>
    <dgm:cxn modelId="{51912806-0566-4576-AD1F-5B990C63BE50}" srcId="{18B10CB3-DF0F-4C97-918F-37A6FC5F30C6}" destId="{25636BDF-17BA-45D9-90CC-7E61F11971E9}" srcOrd="1" destOrd="0" parTransId="{4240646D-9A91-4D6F-ADAC-1AF71AB5222F}" sibTransId="{09363AF3-60F7-46D2-BCAB-82584FDB9AE1}"/>
    <dgm:cxn modelId="{669DF770-EF80-4DFB-B6A8-7CEAD57FEE47}" type="presOf" srcId="{18B10CB3-DF0F-4C97-918F-37A6FC5F30C6}" destId="{91D847A1-2210-4420-9D5B-E9BCF7D1919A}" srcOrd="0" destOrd="0" presId="urn:microsoft.com/office/officeart/2008/layout/HorizontalMultiLevelHierarchy"/>
    <dgm:cxn modelId="{70266D38-4798-42BA-B67B-2AD15347E7A0}" srcId="{18B10CB3-DF0F-4C97-918F-37A6FC5F30C6}" destId="{E07F7ED6-734B-4BF8-A16A-E67AB3DEEE28}" srcOrd="5" destOrd="0" parTransId="{ADD66DDD-2D2E-4937-AD29-4191C1F198EC}" sibTransId="{042AB938-599F-4E3E-BC22-7D862E6AD7D6}"/>
    <dgm:cxn modelId="{5A1875F4-14CA-4340-98DE-9F66F1A66DEA}" srcId="{18B10CB3-DF0F-4C97-918F-37A6FC5F30C6}" destId="{997676AA-5B50-4E8A-9CC9-60D88021761D}" srcOrd="8" destOrd="0" parTransId="{46F9D6D2-8C1C-4CB2-9871-81906F1C6767}" sibTransId="{739AC9A3-B1DA-499C-8F33-0B0D0321DC1F}"/>
    <dgm:cxn modelId="{597ACE82-D4BB-4CA2-A2AC-2473C96065EE}" type="presOf" srcId="{D6C14197-A666-4057-B5D6-45346B9ECBE0}" destId="{833DCB99-FF9F-492F-AB60-453E9772D755}" srcOrd="0" destOrd="0" presId="urn:microsoft.com/office/officeart/2008/layout/HorizontalMultiLevelHierarchy"/>
    <dgm:cxn modelId="{1D3FFC11-A8B8-4B50-9C0C-888B91608A9B}" srcId="{98F381DC-F5EF-41A1-947E-0F62F8E001FE}" destId="{18B10CB3-DF0F-4C97-918F-37A6FC5F30C6}" srcOrd="0" destOrd="0" parTransId="{DD320797-55B3-4D49-97C9-CEB77DA0CA50}" sibTransId="{32FF0BA0-C8DC-418C-8A9F-D09E753D2007}"/>
    <dgm:cxn modelId="{4E1D1C1F-02FB-407B-A92E-629D15ED8062}" srcId="{18B10CB3-DF0F-4C97-918F-37A6FC5F30C6}" destId="{44072F5A-2769-4D87-883D-6B373FBE8E84}" srcOrd="4" destOrd="0" parTransId="{4AAC0E7F-F3F4-4304-AC7C-E1C2E7C13A52}" sibTransId="{27BCB21B-84D6-4518-BD7F-5A05C3D57389}"/>
    <dgm:cxn modelId="{EA80479D-5151-4A2A-B816-7DC183299BE6}" type="presOf" srcId="{25636BDF-17BA-45D9-90CC-7E61F11971E9}" destId="{78058798-3161-47A9-B7E1-F45AEB7AC597}" srcOrd="0" destOrd="0" presId="urn:microsoft.com/office/officeart/2008/layout/HorizontalMultiLevelHierarchy"/>
    <dgm:cxn modelId="{EF21C441-16E4-4E05-BF52-FF3CF56EFD31}" type="presOf" srcId="{D9B7CC8F-598C-4B02-B2FE-2A49D80FD672}" destId="{0A1380A9-5C47-4472-82BC-DDC4DC8DB34F}" srcOrd="0" destOrd="0" presId="urn:microsoft.com/office/officeart/2008/layout/HorizontalMultiLevelHierarchy"/>
    <dgm:cxn modelId="{04A1F54C-DECD-450E-B46A-7F4C99649CDB}" type="presOf" srcId="{ABD10987-15FA-4922-9AC3-F4932E26BE55}" destId="{F2E71190-70D4-46FB-A1B2-3A85A049914E}" srcOrd="1" destOrd="0" presId="urn:microsoft.com/office/officeart/2008/layout/HorizontalMultiLevelHierarchy"/>
    <dgm:cxn modelId="{1880F8A1-E125-4BAC-B7A9-FF4A57E7B221}" type="presOf" srcId="{894CCD07-4BD8-46C7-9D4C-0DA50A60E7FD}" destId="{8AB5DC99-E94F-47BF-98D8-BD07486F3285}" srcOrd="0" destOrd="0" presId="urn:microsoft.com/office/officeart/2008/layout/HorizontalMultiLevelHierarchy"/>
    <dgm:cxn modelId="{41EA22DE-E116-45FB-A2F6-FCB2B3D66CAE}" type="presOf" srcId="{913ADA5B-EDE6-498A-B476-7EAD45F2DFBD}" destId="{6F022A55-40DF-4C13-ACDB-FA296B871826}" srcOrd="1" destOrd="0" presId="urn:microsoft.com/office/officeart/2008/layout/HorizontalMultiLevelHierarchy"/>
    <dgm:cxn modelId="{FF7E5BA4-AFB6-47D0-AF12-FC920E25128E}" type="presOf" srcId="{ABD10987-15FA-4922-9AC3-F4932E26BE55}" destId="{413849CA-DF45-4005-95EA-CA6AB51F336F}" srcOrd="0" destOrd="0" presId="urn:microsoft.com/office/officeart/2008/layout/HorizontalMultiLevelHierarchy"/>
    <dgm:cxn modelId="{2F1DCA45-019A-42D9-A7C3-A7239B06410D}" type="presOf" srcId="{FD132036-780C-4508-A650-5B644584934C}" destId="{D0114C6E-AD81-4179-879B-AD3297DAD2D3}" srcOrd="0" destOrd="0" presId="urn:microsoft.com/office/officeart/2008/layout/HorizontalMultiLevelHierarchy"/>
    <dgm:cxn modelId="{701B5EB4-DD1C-4F7F-9A5D-48A3D6E824A1}" type="presOf" srcId="{4AAC0E7F-F3F4-4304-AC7C-E1C2E7C13A52}" destId="{D6C2D8B6-E95E-415D-B6E3-DB3285E9460C}" srcOrd="0" destOrd="0" presId="urn:microsoft.com/office/officeart/2008/layout/HorizontalMultiLevelHierarchy"/>
    <dgm:cxn modelId="{C9F7ADF0-B7C7-4E4E-AEAB-68109BEB743B}" srcId="{18B10CB3-DF0F-4C97-918F-37A6FC5F30C6}" destId="{5C5B59C2-D9D0-43D2-997B-84736564BB29}" srcOrd="6" destOrd="0" parTransId="{00DF2C95-3C70-4FFF-94C5-85679C11454C}" sibTransId="{A4E254EF-704F-4D1A-B0A6-930DF159DB66}"/>
    <dgm:cxn modelId="{C0863AEF-F331-4113-94E1-22AD5397A41E}" type="presOf" srcId="{00DF2C95-3C70-4FFF-94C5-85679C11454C}" destId="{FFC68B45-F0DC-4D06-A8D6-2A48B7FB3D2B}" srcOrd="1" destOrd="0" presId="urn:microsoft.com/office/officeart/2008/layout/HorizontalMultiLevelHierarchy"/>
    <dgm:cxn modelId="{3608681D-87D4-4031-A8E3-40F4364A91C9}" type="presOf" srcId="{4AAC0E7F-F3F4-4304-AC7C-E1C2E7C13A52}" destId="{DB92F67B-9FC0-4B83-9AD9-8B04FE17EDF7}" srcOrd="1" destOrd="0" presId="urn:microsoft.com/office/officeart/2008/layout/HorizontalMultiLevelHierarchy"/>
    <dgm:cxn modelId="{3AA9922E-5D17-4371-B8E3-CF0E4F048957}" type="presOf" srcId="{4240646D-9A91-4D6F-ADAC-1AF71AB5222F}" destId="{40CF66BC-8121-4AAC-9D61-0F2DF21E417D}" srcOrd="1" destOrd="0" presId="urn:microsoft.com/office/officeart/2008/layout/HorizontalMultiLevelHierarchy"/>
    <dgm:cxn modelId="{BA832ED1-1692-4DDF-8316-9C23B9EFEE4B}" type="presOf" srcId="{D6C14197-A666-4057-B5D6-45346B9ECBE0}" destId="{9CC628B9-71CA-4937-B262-2B5E0F076C4F}" srcOrd="1" destOrd="0" presId="urn:microsoft.com/office/officeart/2008/layout/HorizontalMultiLevelHierarchy"/>
    <dgm:cxn modelId="{E510C2B7-D0AB-4BE3-8001-F978B8838467}" type="presOf" srcId="{ADD66DDD-2D2E-4937-AD29-4191C1F198EC}" destId="{A215610F-69C2-4633-AA57-F7C31E49C269}" srcOrd="0" destOrd="0" presId="urn:microsoft.com/office/officeart/2008/layout/HorizontalMultiLevelHierarchy"/>
    <dgm:cxn modelId="{E783CACD-1DB2-443D-AFA2-70245460BA2E}" type="presOf" srcId="{00DF2C95-3C70-4FFF-94C5-85679C11454C}" destId="{75473FE7-3CAA-4910-A1B1-4DB99292F3ED}" srcOrd="0" destOrd="0" presId="urn:microsoft.com/office/officeart/2008/layout/HorizontalMultiLevelHierarchy"/>
    <dgm:cxn modelId="{D2AAFF1E-AC8A-428F-8A11-CDE76ADD1CD7}" type="presOf" srcId="{69E307E5-BC5A-46C0-8D7E-C9330194DD66}" destId="{BAF63620-AB03-4768-9528-5EF064531F62}" srcOrd="0" destOrd="0" presId="urn:microsoft.com/office/officeart/2008/layout/HorizontalMultiLevelHierarchy"/>
    <dgm:cxn modelId="{8149F2B7-AD78-4D4F-8245-BD8E33D6B219}" srcId="{18B10CB3-DF0F-4C97-918F-37A6FC5F30C6}" destId="{69E307E5-BC5A-46C0-8D7E-C9330194DD66}" srcOrd="7" destOrd="0" parTransId="{FDD38031-DB85-4107-AF4A-B1E87D32752A}" sibTransId="{5735C98E-AA79-42B7-A4B3-D2EDED5935C0}"/>
    <dgm:cxn modelId="{B1998942-FEF2-4871-940A-F7877EE20220}" type="presOf" srcId="{E07F7ED6-734B-4BF8-A16A-E67AB3DEEE28}" destId="{42E0EAB4-9EBA-4598-97DD-2A89D2CEAC31}" srcOrd="0" destOrd="0" presId="urn:microsoft.com/office/officeart/2008/layout/HorizontalMultiLevelHierarchy"/>
    <dgm:cxn modelId="{6AB4B48F-52EF-4EF6-A0D5-84FD89F4A76D}" srcId="{18B10CB3-DF0F-4C97-918F-37A6FC5F30C6}" destId="{894CCD07-4BD8-46C7-9D4C-0DA50A60E7FD}" srcOrd="2" destOrd="0" parTransId="{D6C14197-A666-4057-B5D6-45346B9ECBE0}" sibTransId="{4648A49A-2DAE-47E7-BC94-B110E80E4876}"/>
    <dgm:cxn modelId="{0989B0B7-9DBF-4F9C-879A-68BABFEAF8EF}" type="presOf" srcId="{997676AA-5B50-4E8A-9CC9-60D88021761D}" destId="{4399CBDC-D5EE-4844-B64D-C7C89AF003C9}" srcOrd="0" destOrd="0" presId="urn:microsoft.com/office/officeart/2008/layout/HorizontalMultiLevelHierarchy"/>
    <dgm:cxn modelId="{6EFFCD9D-CEB1-4283-B57F-F74CEEE99010}" type="presOf" srcId="{13088AD5-223A-4292-8733-E39924965F7C}" destId="{698C8E90-BC80-4943-B7EC-9BF29E29EC66}" srcOrd="0" destOrd="0" presId="urn:microsoft.com/office/officeart/2008/layout/HorizontalMultiLevelHierarchy"/>
    <dgm:cxn modelId="{19D83125-750B-4971-8C9D-B3AB6CE41E7A}" type="presOf" srcId="{98F381DC-F5EF-41A1-947E-0F62F8E001FE}" destId="{5A96249C-AB43-4D82-ABD2-8F7F29352D7E}" srcOrd="0" destOrd="0" presId="urn:microsoft.com/office/officeart/2008/layout/HorizontalMultiLevelHierarchy"/>
    <dgm:cxn modelId="{F0CC7350-2AD8-4E8C-8A46-434357F9BD9E}" type="presOf" srcId="{C8C305D9-B7E9-4FC6-A2C8-6DD95D90021C}" destId="{64DA8D30-E946-4D5A-AB09-DEF505CD9483}" srcOrd="1" destOrd="0" presId="urn:microsoft.com/office/officeart/2008/layout/HorizontalMultiLevelHierarchy"/>
    <dgm:cxn modelId="{7C934FE7-82CB-45FA-9F1E-4C1A70C161BF}" type="presParOf" srcId="{5A96249C-AB43-4D82-ABD2-8F7F29352D7E}" destId="{5753FDED-9ECA-4FBC-8FD0-F7E1398AD54B}" srcOrd="0" destOrd="0" presId="urn:microsoft.com/office/officeart/2008/layout/HorizontalMultiLevelHierarchy"/>
    <dgm:cxn modelId="{230A9C1D-7629-4698-980F-6620AB363A0F}" type="presParOf" srcId="{5753FDED-9ECA-4FBC-8FD0-F7E1398AD54B}" destId="{91D847A1-2210-4420-9D5B-E9BCF7D1919A}" srcOrd="0" destOrd="0" presId="urn:microsoft.com/office/officeart/2008/layout/HorizontalMultiLevelHierarchy"/>
    <dgm:cxn modelId="{CF8507EA-B9F8-485D-9A76-22A2FF6993AB}" type="presParOf" srcId="{5753FDED-9ECA-4FBC-8FD0-F7E1398AD54B}" destId="{E5C8DBCB-457B-414C-A0AB-EB3F8F089252}" srcOrd="1" destOrd="0" presId="urn:microsoft.com/office/officeart/2008/layout/HorizontalMultiLevelHierarchy"/>
    <dgm:cxn modelId="{414860A0-825B-42FE-BC2C-2D83A7D767FF}" type="presParOf" srcId="{E5C8DBCB-457B-414C-A0AB-EB3F8F089252}" destId="{31F7C568-894C-47A7-9275-01962CC268A5}" srcOrd="0" destOrd="0" presId="urn:microsoft.com/office/officeart/2008/layout/HorizontalMultiLevelHierarchy"/>
    <dgm:cxn modelId="{E3169245-91CB-4004-9D09-2D32CA3004F5}" type="presParOf" srcId="{31F7C568-894C-47A7-9275-01962CC268A5}" destId="{64DA8D30-E946-4D5A-AB09-DEF505CD9483}" srcOrd="0" destOrd="0" presId="urn:microsoft.com/office/officeart/2008/layout/HorizontalMultiLevelHierarchy"/>
    <dgm:cxn modelId="{2491FA8A-B610-45C5-9E59-075AF0A42F90}" type="presParOf" srcId="{E5C8DBCB-457B-414C-A0AB-EB3F8F089252}" destId="{BB33CF0C-5F09-46E9-BAC2-EBD88E889420}" srcOrd="1" destOrd="0" presId="urn:microsoft.com/office/officeart/2008/layout/HorizontalMultiLevelHierarchy"/>
    <dgm:cxn modelId="{1C47F31B-2A0B-444D-A71E-B02ABDC75202}" type="presParOf" srcId="{BB33CF0C-5F09-46E9-BAC2-EBD88E889420}" destId="{698C8E90-BC80-4943-B7EC-9BF29E29EC66}" srcOrd="0" destOrd="0" presId="urn:microsoft.com/office/officeart/2008/layout/HorizontalMultiLevelHierarchy"/>
    <dgm:cxn modelId="{A40C99FF-5D0B-4108-BFBA-42EC5ED81828}" type="presParOf" srcId="{BB33CF0C-5F09-46E9-BAC2-EBD88E889420}" destId="{2354F88B-78D2-4426-9BA9-6F8A570680F4}" srcOrd="1" destOrd="0" presId="urn:microsoft.com/office/officeart/2008/layout/HorizontalMultiLevelHierarchy"/>
    <dgm:cxn modelId="{98008B0F-0DAA-4CF9-9D67-105DC44674BD}" type="presParOf" srcId="{E5C8DBCB-457B-414C-A0AB-EB3F8F089252}" destId="{7E031256-1782-4E1B-8753-65648C903B03}" srcOrd="2" destOrd="0" presId="urn:microsoft.com/office/officeart/2008/layout/HorizontalMultiLevelHierarchy"/>
    <dgm:cxn modelId="{89E7AC23-5AED-4E3B-ACCF-8FFAFBE081FD}" type="presParOf" srcId="{7E031256-1782-4E1B-8753-65648C903B03}" destId="{40CF66BC-8121-4AAC-9D61-0F2DF21E417D}" srcOrd="0" destOrd="0" presId="urn:microsoft.com/office/officeart/2008/layout/HorizontalMultiLevelHierarchy"/>
    <dgm:cxn modelId="{390E58D0-37DB-47CC-87CA-95779D521B20}" type="presParOf" srcId="{E5C8DBCB-457B-414C-A0AB-EB3F8F089252}" destId="{5EA7459F-A668-477C-903B-1E43C95E62F7}" srcOrd="3" destOrd="0" presId="urn:microsoft.com/office/officeart/2008/layout/HorizontalMultiLevelHierarchy"/>
    <dgm:cxn modelId="{9FE87DEC-49E6-4EE0-8E1C-8DEAAA706762}" type="presParOf" srcId="{5EA7459F-A668-477C-903B-1E43C95E62F7}" destId="{78058798-3161-47A9-B7E1-F45AEB7AC597}" srcOrd="0" destOrd="0" presId="urn:microsoft.com/office/officeart/2008/layout/HorizontalMultiLevelHierarchy"/>
    <dgm:cxn modelId="{EBEDFC48-50FF-4140-AFF4-174B1D97AC75}" type="presParOf" srcId="{5EA7459F-A668-477C-903B-1E43C95E62F7}" destId="{09A2AE22-B299-4AB0-8EB1-393E1178061A}" srcOrd="1" destOrd="0" presId="urn:microsoft.com/office/officeart/2008/layout/HorizontalMultiLevelHierarchy"/>
    <dgm:cxn modelId="{E8FDE7EF-0E1D-478D-A46D-C94E1EE78C56}" type="presParOf" srcId="{E5C8DBCB-457B-414C-A0AB-EB3F8F089252}" destId="{833DCB99-FF9F-492F-AB60-453E9772D755}" srcOrd="4" destOrd="0" presId="urn:microsoft.com/office/officeart/2008/layout/HorizontalMultiLevelHierarchy"/>
    <dgm:cxn modelId="{F111F45B-F7F9-4C35-A0C4-F45BE2BA882F}" type="presParOf" srcId="{833DCB99-FF9F-492F-AB60-453E9772D755}" destId="{9CC628B9-71CA-4937-B262-2B5E0F076C4F}" srcOrd="0" destOrd="0" presId="urn:microsoft.com/office/officeart/2008/layout/HorizontalMultiLevelHierarchy"/>
    <dgm:cxn modelId="{E057061A-7913-4636-A182-50E74BCE4B0F}" type="presParOf" srcId="{E5C8DBCB-457B-414C-A0AB-EB3F8F089252}" destId="{3B6EEEB6-C5F7-42EA-BD67-341586C4E07B}" srcOrd="5" destOrd="0" presId="urn:microsoft.com/office/officeart/2008/layout/HorizontalMultiLevelHierarchy"/>
    <dgm:cxn modelId="{7C21F296-688C-4B3B-9A08-D6150928A606}" type="presParOf" srcId="{3B6EEEB6-C5F7-42EA-BD67-341586C4E07B}" destId="{8AB5DC99-E94F-47BF-98D8-BD07486F3285}" srcOrd="0" destOrd="0" presId="urn:microsoft.com/office/officeart/2008/layout/HorizontalMultiLevelHierarchy"/>
    <dgm:cxn modelId="{624DD270-DF16-4D92-8CC9-88E3BA19CBED}" type="presParOf" srcId="{3B6EEEB6-C5F7-42EA-BD67-341586C4E07B}" destId="{35C80519-F7CF-4B8D-83C2-F3AE4BB702EF}" srcOrd="1" destOrd="0" presId="urn:microsoft.com/office/officeart/2008/layout/HorizontalMultiLevelHierarchy"/>
    <dgm:cxn modelId="{934B5F0E-5728-493D-B2BA-B70FAD9B224D}" type="presParOf" srcId="{E5C8DBCB-457B-414C-A0AB-EB3F8F089252}" destId="{1761E505-3B5F-49BC-824B-81AE5F732EB9}" srcOrd="6" destOrd="0" presId="urn:microsoft.com/office/officeart/2008/layout/HorizontalMultiLevelHierarchy"/>
    <dgm:cxn modelId="{4C4042D8-420F-49BD-BCF9-81CB51731B78}" type="presParOf" srcId="{1761E505-3B5F-49BC-824B-81AE5F732EB9}" destId="{6F022A55-40DF-4C13-ACDB-FA296B871826}" srcOrd="0" destOrd="0" presId="urn:microsoft.com/office/officeart/2008/layout/HorizontalMultiLevelHierarchy"/>
    <dgm:cxn modelId="{455F7A24-761A-4F7B-A7FF-EE5A70B16257}" type="presParOf" srcId="{E5C8DBCB-457B-414C-A0AB-EB3F8F089252}" destId="{57848441-465C-4FEF-8C0B-4741C0DC69C5}" srcOrd="7" destOrd="0" presId="urn:microsoft.com/office/officeart/2008/layout/HorizontalMultiLevelHierarchy"/>
    <dgm:cxn modelId="{9540DBD5-49A5-45C6-B8D9-9D4862E27179}" type="presParOf" srcId="{57848441-465C-4FEF-8C0B-4741C0DC69C5}" destId="{D0114C6E-AD81-4179-879B-AD3297DAD2D3}" srcOrd="0" destOrd="0" presId="urn:microsoft.com/office/officeart/2008/layout/HorizontalMultiLevelHierarchy"/>
    <dgm:cxn modelId="{4C13279B-2A7E-41C9-B3BA-0B55E7E69691}" type="presParOf" srcId="{57848441-465C-4FEF-8C0B-4741C0DC69C5}" destId="{9E66BDBC-C911-4C87-8F39-C4F473927D06}" srcOrd="1" destOrd="0" presId="urn:microsoft.com/office/officeart/2008/layout/HorizontalMultiLevelHierarchy"/>
    <dgm:cxn modelId="{CE9AE0CC-F4EF-4B23-8039-11B536A304F2}" type="presParOf" srcId="{E5C8DBCB-457B-414C-A0AB-EB3F8F089252}" destId="{D6C2D8B6-E95E-415D-B6E3-DB3285E9460C}" srcOrd="8" destOrd="0" presId="urn:microsoft.com/office/officeart/2008/layout/HorizontalMultiLevelHierarchy"/>
    <dgm:cxn modelId="{9CBF45C3-5D46-4991-B826-D93A8F31B5AC}" type="presParOf" srcId="{D6C2D8B6-E95E-415D-B6E3-DB3285E9460C}" destId="{DB92F67B-9FC0-4B83-9AD9-8B04FE17EDF7}" srcOrd="0" destOrd="0" presId="urn:microsoft.com/office/officeart/2008/layout/HorizontalMultiLevelHierarchy"/>
    <dgm:cxn modelId="{2700C0D5-C02D-4EC2-BDC2-CBE341C1A666}" type="presParOf" srcId="{E5C8DBCB-457B-414C-A0AB-EB3F8F089252}" destId="{0D41B37F-DE06-4F85-A1DB-A81F1FF4D6EC}" srcOrd="9" destOrd="0" presId="urn:microsoft.com/office/officeart/2008/layout/HorizontalMultiLevelHierarchy"/>
    <dgm:cxn modelId="{66A5B34D-B4A8-4188-9E35-B29AD6740CC5}" type="presParOf" srcId="{0D41B37F-DE06-4F85-A1DB-A81F1FF4D6EC}" destId="{EB00A95D-0E86-4923-94CA-E0C6BCA61A93}" srcOrd="0" destOrd="0" presId="urn:microsoft.com/office/officeart/2008/layout/HorizontalMultiLevelHierarchy"/>
    <dgm:cxn modelId="{826A0C4A-1731-41CE-B3CE-366DCF4CBD53}" type="presParOf" srcId="{0D41B37F-DE06-4F85-A1DB-A81F1FF4D6EC}" destId="{CF93901E-C499-4835-8A32-1A6FC0FE54E0}" srcOrd="1" destOrd="0" presId="urn:microsoft.com/office/officeart/2008/layout/HorizontalMultiLevelHierarchy"/>
    <dgm:cxn modelId="{1F6B1A68-462D-4CB8-81DA-1CDD0D3CBC82}" type="presParOf" srcId="{E5C8DBCB-457B-414C-A0AB-EB3F8F089252}" destId="{A215610F-69C2-4633-AA57-F7C31E49C269}" srcOrd="10" destOrd="0" presId="urn:microsoft.com/office/officeart/2008/layout/HorizontalMultiLevelHierarchy"/>
    <dgm:cxn modelId="{F3944162-068F-42F6-B862-D5B9AF540C0A}" type="presParOf" srcId="{A215610F-69C2-4633-AA57-F7C31E49C269}" destId="{9CF28131-2324-4FF4-BE0E-E7F67CCA5986}" srcOrd="0" destOrd="0" presId="urn:microsoft.com/office/officeart/2008/layout/HorizontalMultiLevelHierarchy"/>
    <dgm:cxn modelId="{9DE377FA-842C-415F-893C-6952820B821E}" type="presParOf" srcId="{E5C8DBCB-457B-414C-A0AB-EB3F8F089252}" destId="{469F4054-46D6-4804-B815-22608CB5BA2A}" srcOrd="11" destOrd="0" presId="urn:microsoft.com/office/officeart/2008/layout/HorizontalMultiLevelHierarchy"/>
    <dgm:cxn modelId="{2FC3A0F2-8216-4ACD-9527-B10FD7439FCC}" type="presParOf" srcId="{469F4054-46D6-4804-B815-22608CB5BA2A}" destId="{42E0EAB4-9EBA-4598-97DD-2A89D2CEAC31}" srcOrd="0" destOrd="0" presId="urn:microsoft.com/office/officeart/2008/layout/HorizontalMultiLevelHierarchy"/>
    <dgm:cxn modelId="{BC11F142-822E-4201-B05A-C1D2F543FEC8}" type="presParOf" srcId="{469F4054-46D6-4804-B815-22608CB5BA2A}" destId="{62E11FED-8087-4268-97F7-2276CDE10BF3}" srcOrd="1" destOrd="0" presId="urn:microsoft.com/office/officeart/2008/layout/HorizontalMultiLevelHierarchy"/>
    <dgm:cxn modelId="{B03C6D83-099E-4506-B4E7-CF5271E51070}" type="presParOf" srcId="{E5C8DBCB-457B-414C-A0AB-EB3F8F089252}" destId="{75473FE7-3CAA-4910-A1B1-4DB99292F3ED}" srcOrd="12" destOrd="0" presId="urn:microsoft.com/office/officeart/2008/layout/HorizontalMultiLevelHierarchy"/>
    <dgm:cxn modelId="{85289B75-7E4D-4D19-9866-C68C911D1DBB}" type="presParOf" srcId="{75473FE7-3CAA-4910-A1B1-4DB99292F3ED}" destId="{FFC68B45-F0DC-4D06-A8D6-2A48B7FB3D2B}" srcOrd="0" destOrd="0" presId="urn:microsoft.com/office/officeart/2008/layout/HorizontalMultiLevelHierarchy"/>
    <dgm:cxn modelId="{8054E102-4E59-46B0-ABE6-180BE100C9DC}" type="presParOf" srcId="{E5C8DBCB-457B-414C-A0AB-EB3F8F089252}" destId="{8F9FD9AB-AEF8-4BEF-A8FF-EE1EE630AED2}" srcOrd="13" destOrd="0" presId="urn:microsoft.com/office/officeart/2008/layout/HorizontalMultiLevelHierarchy"/>
    <dgm:cxn modelId="{480D0578-0AFA-4CDB-AF6D-DAEFD0E12851}" type="presParOf" srcId="{8F9FD9AB-AEF8-4BEF-A8FF-EE1EE630AED2}" destId="{BFE10302-B31C-46FF-8711-D1F6F1FFD0B1}" srcOrd="0" destOrd="0" presId="urn:microsoft.com/office/officeart/2008/layout/HorizontalMultiLevelHierarchy"/>
    <dgm:cxn modelId="{BD6934F6-D7A7-46A7-BEA0-66DCC07D107B}" type="presParOf" srcId="{8F9FD9AB-AEF8-4BEF-A8FF-EE1EE630AED2}" destId="{59A88A80-AD1E-4C2F-B930-19AEE424316B}" srcOrd="1" destOrd="0" presId="urn:microsoft.com/office/officeart/2008/layout/HorizontalMultiLevelHierarchy"/>
    <dgm:cxn modelId="{FD7A1044-090B-454E-844D-B68AFA192AAD}" type="presParOf" srcId="{E5C8DBCB-457B-414C-A0AB-EB3F8F089252}" destId="{65C7B7D2-4F01-4BE6-BC7E-453B7D34EB00}" srcOrd="14" destOrd="0" presId="urn:microsoft.com/office/officeart/2008/layout/HorizontalMultiLevelHierarchy"/>
    <dgm:cxn modelId="{E0B1B0BF-75AF-4D2A-BCDF-66304C713747}" type="presParOf" srcId="{65C7B7D2-4F01-4BE6-BC7E-453B7D34EB00}" destId="{B8B7DEF9-455B-4A0C-B3A6-99F5113008BE}" srcOrd="0" destOrd="0" presId="urn:microsoft.com/office/officeart/2008/layout/HorizontalMultiLevelHierarchy"/>
    <dgm:cxn modelId="{2D2D0266-EAD8-4E75-930E-79BEE6172D22}" type="presParOf" srcId="{E5C8DBCB-457B-414C-A0AB-EB3F8F089252}" destId="{DCEFFFBB-0974-42CA-B082-493337FF0978}" srcOrd="15" destOrd="0" presId="urn:microsoft.com/office/officeart/2008/layout/HorizontalMultiLevelHierarchy"/>
    <dgm:cxn modelId="{0DAD27AB-96F0-47B7-858E-E4A97ABD0E82}" type="presParOf" srcId="{DCEFFFBB-0974-42CA-B082-493337FF0978}" destId="{BAF63620-AB03-4768-9528-5EF064531F62}" srcOrd="0" destOrd="0" presId="urn:microsoft.com/office/officeart/2008/layout/HorizontalMultiLevelHierarchy"/>
    <dgm:cxn modelId="{C9EADBC6-A436-41E9-AA06-88783E806DF2}" type="presParOf" srcId="{DCEFFFBB-0974-42CA-B082-493337FF0978}" destId="{1627E1A2-A471-47B1-8E18-96B4E9E4387A}" srcOrd="1" destOrd="0" presId="urn:microsoft.com/office/officeart/2008/layout/HorizontalMultiLevelHierarchy"/>
    <dgm:cxn modelId="{88B03360-EC79-44FD-B984-904C3E128785}" type="presParOf" srcId="{E5C8DBCB-457B-414C-A0AB-EB3F8F089252}" destId="{402054CF-D98D-416F-8E9E-DE672A82D6EE}" srcOrd="16" destOrd="0" presId="urn:microsoft.com/office/officeart/2008/layout/HorizontalMultiLevelHierarchy"/>
    <dgm:cxn modelId="{326C4B77-50A2-408C-85B5-64C011A42CBD}" type="presParOf" srcId="{402054CF-D98D-416F-8E9E-DE672A82D6EE}" destId="{EA4D4D16-8B4A-4BE6-97D1-D71874EBBB2B}" srcOrd="0" destOrd="0" presId="urn:microsoft.com/office/officeart/2008/layout/HorizontalMultiLevelHierarchy"/>
    <dgm:cxn modelId="{B497949E-8A3F-4A0D-B9DF-5462468C8A88}" type="presParOf" srcId="{E5C8DBCB-457B-414C-A0AB-EB3F8F089252}" destId="{9279BEC4-F12C-44EE-B948-6F3BCDC969DA}" srcOrd="17" destOrd="0" presId="urn:microsoft.com/office/officeart/2008/layout/HorizontalMultiLevelHierarchy"/>
    <dgm:cxn modelId="{10F8DDF2-117C-4C6E-BECC-3D0DA0BCB731}" type="presParOf" srcId="{9279BEC4-F12C-44EE-B948-6F3BCDC969DA}" destId="{4399CBDC-D5EE-4844-B64D-C7C89AF003C9}" srcOrd="0" destOrd="0" presId="urn:microsoft.com/office/officeart/2008/layout/HorizontalMultiLevelHierarchy"/>
    <dgm:cxn modelId="{0BE1DDE8-0E0C-4E66-BB41-E42CA520047A}" type="presParOf" srcId="{9279BEC4-F12C-44EE-B948-6F3BCDC969DA}" destId="{70802E42-F24E-4405-89B5-D99C757EF6F7}" srcOrd="1" destOrd="0" presId="urn:microsoft.com/office/officeart/2008/layout/HorizontalMultiLevelHierarchy"/>
    <dgm:cxn modelId="{CEFC3F11-2BC5-488D-9F08-875E4DA886EB}" type="presParOf" srcId="{E5C8DBCB-457B-414C-A0AB-EB3F8F089252}" destId="{413849CA-DF45-4005-95EA-CA6AB51F336F}" srcOrd="18" destOrd="0" presId="urn:microsoft.com/office/officeart/2008/layout/HorizontalMultiLevelHierarchy"/>
    <dgm:cxn modelId="{5AAFDE4E-83C7-490B-AEB5-180AA981419A}" type="presParOf" srcId="{413849CA-DF45-4005-95EA-CA6AB51F336F}" destId="{F2E71190-70D4-46FB-A1B2-3A85A049914E}" srcOrd="0" destOrd="0" presId="urn:microsoft.com/office/officeart/2008/layout/HorizontalMultiLevelHierarchy"/>
    <dgm:cxn modelId="{0649A6EF-C3A0-4258-8278-B8D7E1A37832}" type="presParOf" srcId="{E5C8DBCB-457B-414C-A0AB-EB3F8F089252}" destId="{EE0AEFBA-6D3D-493D-AFC4-E53712853DDD}" srcOrd="19" destOrd="0" presId="urn:microsoft.com/office/officeart/2008/layout/HorizontalMultiLevelHierarchy"/>
    <dgm:cxn modelId="{C226F4A7-B44B-4FC8-9558-1C8FC5B7DB3F}" type="presParOf" srcId="{EE0AEFBA-6D3D-493D-AFC4-E53712853DDD}" destId="{0A1380A9-5C47-4472-82BC-DDC4DC8DB34F}" srcOrd="0" destOrd="0" presId="urn:microsoft.com/office/officeart/2008/layout/HorizontalMultiLevelHierarchy"/>
    <dgm:cxn modelId="{AD651538-E729-4488-9C14-324E066A8397}" type="presParOf" srcId="{EE0AEFBA-6D3D-493D-AFC4-E53712853DDD}" destId="{756443F1-A7FC-43DF-A60F-D02A662E883A}"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6808586-2917-44E0-B949-64B79D63CF69}" type="doc">
      <dgm:prSet loTypeId="urn:microsoft.com/office/officeart/2008/layout/HorizontalMultiLevelHierarchy" loCatId="hierarchy" qsTypeId="urn:microsoft.com/office/officeart/2005/8/quickstyle/simple3" qsCatId="simple" csTypeId="urn:microsoft.com/office/officeart/2005/8/colors/accent1_2" csCatId="accent1" phldr="1"/>
      <dgm:spPr/>
      <dgm:t>
        <a:bodyPr/>
        <a:lstStyle/>
        <a:p>
          <a:endParaRPr lang="en-US"/>
        </a:p>
      </dgm:t>
    </dgm:pt>
    <dgm:pt modelId="{4DF91E65-6486-44F9-A88C-80AFBB9EEA06}">
      <dgm:prSet phldrT="[Text]" custT="1"/>
      <dgm:spPr/>
      <dgm:t>
        <a:bodyPr/>
        <a:lstStyle/>
        <a:p>
          <a:r>
            <a:rPr lang="en-US" sz="4800" dirty="0"/>
            <a:t>Library system</a:t>
          </a:r>
        </a:p>
      </dgm:t>
    </dgm:pt>
    <dgm:pt modelId="{4FF648AE-A1B3-474A-B50A-A6286A1B9DD0}" type="parTrans" cxnId="{AE684D83-8847-4A4E-8FED-D52BD046CE7E}">
      <dgm:prSet/>
      <dgm:spPr/>
      <dgm:t>
        <a:bodyPr/>
        <a:lstStyle/>
        <a:p>
          <a:endParaRPr lang="en-US" sz="2800"/>
        </a:p>
      </dgm:t>
    </dgm:pt>
    <dgm:pt modelId="{78B66DC3-7EEF-4E7E-AA23-CE45E3C724CC}" type="sibTrans" cxnId="{AE684D83-8847-4A4E-8FED-D52BD046CE7E}">
      <dgm:prSet/>
      <dgm:spPr/>
      <dgm:t>
        <a:bodyPr/>
        <a:lstStyle/>
        <a:p>
          <a:endParaRPr lang="en-US" sz="2800"/>
        </a:p>
      </dgm:t>
    </dgm:pt>
    <dgm:pt modelId="{392BFC4A-8127-44A4-BFC6-24B1C888A0AA}">
      <dgm:prSet phldrT="[Text]" custT="1"/>
      <dgm:spPr/>
      <dgm:t>
        <a:bodyPr/>
        <a:lstStyle/>
        <a:p>
          <a:r>
            <a:rPr lang="en-US" sz="4400" dirty="0"/>
            <a:t>Human resources</a:t>
          </a:r>
        </a:p>
      </dgm:t>
    </dgm:pt>
    <dgm:pt modelId="{33CC38A8-4254-464F-B827-B681C1807505}" type="parTrans" cxnId="{0CF50414-DBD2-4462-A774-1E858DC953F9}">
      <dgm:prSet custT="1"/>
      <dgm:spPr/>
      <dgm:t>
        <a:bodyPr/>
        <a:lstStyle/>
        <a:p>
          <a:endParaRPr lang="en-US" sz="800"/>
        </a:p>
      </dgm:t>
    </dgm:pt>
    <dgm:pt modelId="{90703DCC-5BF7-4B3F-9624-D65E4704A711}" type="sibTrans" cxnId="{0CF50414-DBD2-4462-A774-1E858DC953F9}">
      <dgm:prSet/>
      <dgm:spPr/>
      <dgm:t>
        <a:bodyPr/>
        <a:lstStyle/>
        <a:p>
          <a:endParaRPr lang="en-US" sz="2800"/>
        </a:p>
      </dgm:t>
    </dgm:pt>
    <dgm:pt modelId="{3F137B02-2295-48B0-A2DF-A4D46AD58B3C}">
      <dgm:prSet phldrT="[Text]" custT="1"/>
      <dgm:spPr/>
      <dgm:t>
        <a:bodyPr/>
        <a:lstStyle/>
        <a:p>
          <a:r>
            <a:rPr lang="en-US" sz="4400" dirty="0"/>
            <a:t>Physical</a:t>
          </a:r>
          <a:r>
            <a:rPr lang="en-US" sz="4000" dirty="0"/>
            <a:t> resources</a:t>
          </a:r>
        </a:p>
      </dgm:t>
    </dgm:pt>
    <dgm:pt modelId="{B0AC0DC9-C43F-484F-9B31-6C2E2BCF39F9}" type="parTrans" cxnId="{67CE1852-2584-408B-9BB6-0692ADC39EFC}">
      <dgm:prSet custT="1"/>
      <dgm:spPr/>
      <dgm:t>
        <a:bodyPr/>
        <a:lstStyle/>
        <a:p>
          <a:endParaRPr lang="en-US" sz="800"/>
        </a:p>
      </dgm:t>
    </dgm:pt>
    <dgm:pt modelId="{F3CD9669-3C8A-47A4-AD11-604118694924}" type="sibTrans" cxnId="{67CE1852-2584-408B-9BB6-0692ADC39EFC}">
      <dgm:prSet/>
      <dgm:spPr/>
      <dgm:t>
        <a:bodyPr/>
        <a:lstStyle/>
        <a:p>
          <a:endParaRPr lang="en-US" sz="2800"/>
        </a:p>
      </dgm:t>
    </dgm:pt>
    <dgm:pt modelId="{59855500-8841-4A8B-8328-E2AAF85BB962}">
      <dgm:prSet phldrT="[Text]" custT="1"/>
      <dgm:spPr/>
      <dgm:t>
        <a:bodyPr/>
        <a:lstStyle/>
        <a:p>
          <a:r>
            <a:rPr lang="en-US" sz="4400" dirty="0"/>
            <a:t>Services</a:t>
          </a:r>
          <a:r>
            <a:rPr lang="en-US" sz="4000" dirty="0"/>
            <a:t> </a:t>
          </a:r>
        </a:p>
      </dgm:t>
    </dgm:pt>
    <dgm:pt modelId="{C756378E-1D6E-4B45-BC16-47D9B199EB30}" type="parTrans" cxnId="{6DBC2B4E-DE20-4FE4-98EF-AD4387F2FEA0}">
      <dgm:prSet custT="1"/>
      <dgm:spPr/>
      <dgm:t>
        <a:bodyPr/>
        <a:lstStyle/>
        <a:p>
          <a:endParaRPr lang="en-US" sz="800"/>
        </a:p>
      </dgm:t>
    </dgm:pt>
    <dgm:pt modelId="{D52F7358-B438-404B-9C84-8D35210B6A78}" type="sibTrans" cxnId="{6DBC2B4E-DE20-4FE4-98EF-AD4387F2FEA0}">
      <dgm:prSet/>
      <dgm:spPr/>
      <dgm:t>
        <a:bodyPr/>
        <a:lstStyle/>
        <a:p>
          <a:endParaRPr lang="en-US" sz="2800"/>
        </a:p>
      </dgm:t>
    </dgm:pt>
    <dgm:pt modelId="{2283EFB2-59D2-4A24-AB7B-209CB793C4BE}" type="pres">
      <dgm:prSet presAssocID="{76808586-2917-44E0-B949-64B79D63CF69}" presName="Name0" presStyleCnt="0">
        <dgm:presLayoutVars>
          <dgm:chPref val="1"/>
          <dgm:dir/>
          <dgm:animOne val="branch"/>
          <dgm:animLvl val="lvl"/>
          <dgm:resizeHandles val="exact"/>
        </dgm:presLayoutVars>
      </dgm:prSet>
      <dgm:spPr/>
      <dgm:t>
        <a:bodyPr/>
        <a:lstStyle/>
        <a:p>
          <a:endParaRPr lang="en-US"/>
        </a:p>
      </dgm:t>
    </dgm:pt>
    <dgm:pt modelId="{69667500-0E17-4636-A8E5-AAE14C398A74}" type="pres">
      <dgm:prSet presAssocID="{4DF91E65-6486-44F9-A88C-80AFBB9EEA06}" presName="root1" presStyleCnt="0"/>
      <dgm:spPr/>
    </dgm:pt>
    <dgm:pt modelId="{65A42614-5CB8-4F23-AD05-461B02A10D46}" type="pres">
      <dgm:prSet presAssocID="{4DF91E65-6486-44F9-A88C-80AFBB9EEA06}" presName="LevelOneTextNode" presStyleLbl="node0" presStyleIdx="0" presStyleCnt="1">
        <dgm:presLayoutVars>
          <dgm:chPref val="3"/>
        </dgm:presLayoutVars>
      </dgm:prSet>
      <dgm:spPr/>
      <dgm:t>
        <a:bodyPr/>
        <a:lstStyle/>
        <a:p>
          <a:endParaRPr lang="en-US"/>
        </a:p>
      </dgm:t>
    </dgm:pt>
    <dgm:pt modelId="{E0AB5200-D2E5-4119-A2E8-7F2DC62A9625}" type="pres">
      <dgm:prSet presAssocID="{4DF91E65-6486-44F9-A88C-80AFBB9EEA06}" presName="level2hierChild" presStyleCnt="0"/>
      <dgm:spPr/>
    </dgm:pt>
    <dgm:pt modelId="{64162DB9-5112-4286-AC79-D0E6361302FF}" type="pres">
      <dgm:prSet presAssocID="{33CC38A8-4254-464F-B827-B681C1807505}" presName="conn2-1" presStyleLbl="parChTrans1D2" presStyleIdx="0" presStyleCnt="3"/>
      <dgm:spPr/>
      <dgm:t>
        <a:bodyPr/>
        <a:lstStyle/>
        <a:p>
          <a:endParaRPr lang="en-US"/>
        </a:p>
      </dgm:t>
    </dgm:pt>
    <dgm:pt modelId="{BA218D8F-81EB-4966-B3BD-2B2A5B299D7E}" type="pres">
      <dgm:prSet presAssocID="{33CC38A8-4254-464F-B827-B681C1807505}" presName="connTx" presStyleLbl="parChTrans1D2" presStyleIdx="0" presStyleCnt="3"/>
      <dgm:spPr/>
      <dgm:t>
        <a:bodyPr/>
        <a:lstStyle/>
        <a:p>
          <a:endParaRPr lang="en-US"/>
        </a:p>
      </dgm:t>
    </dgm:pt>
    <dgm:pt modelId="{0EE6445B-0056-4B12-940D-2CEB9DF88872}" type="pres">
      <dgm:prSet presAssocID="{392BFC4A-8127-44A4-BFC6-24B1C888A0AA}" presName="root2" presStyleCnt="0"/>
      <dgm:spPr/>
    </dgm:pt>
    <dgm:pt modelId="{DA90387A-34FE-4434-A8D9-6A5734844A00}" type="pres">
      <dgm:prSet presAssocID="{392BFC4A-8127-44A4-BFC6-24B1C888A0AA}" presName="LevelTwoTextNode" presStyleLbl="node2" presStyleIdx="0" presStyleCnt="3" custScaleX="160026" custLinFactNeighborX="-1209" custLinFactNeighborY="15982">
        <dgm:presLayoutVars>
          <dgm:chPref val="3"/>
        </dgm:presLayoutVars>
      </dgm:prSet>
      <dgm:spPr/>
      <dgm:t>
        <a:bodyPr/>
        <a:lstStyle/>
        <a:p>
          <a:endParaRPr lang="en-US"/>
        </a:p>
      </dgm:t>
    </dgm:pt>
    <dgm:pt modelId="{0DA21D71-F57D-4B7E-BF9A-8B0DD303C721}" type="pres">
      <dgm:prSet presAssocID="{392BFC4A-8127-44A4-BFC6-24B1C888A0AA}" presName="level3hierChild" presStyleCnt="0"/>
      <dgm:spPr/>
    </dgm:pt>
    <dgm:pt modelId="{38755D00-6139-45BB-8DBD-CAC71E741C31}" type="pres">
      <dgm:prSet presAssocID="{B0AC0DC9-C43F-484F-9B31-6C2E2BCF39F9}" presName="conn2-1" presStyleLbl="parChTrans1D2" presStyleIdx="1" presStyleCnt="3"/>
      <dgm:spPr/>
      <dgm:t>
        <a:bodyPr/>
        <a:lstStyle/>
        <a:p>
          <a:endParaRPr lang="en-US"/>
        </a:p>
      </dgm:t>
    </dgm:pt>
    <dgm:pt modelId="{8DFF83A9-97A3-4E4E-AE78-73E21E1BC45F}" type="pres">
      <dgm:prSet presAssocID="{B0AC0DC9-C43F-484F-9B31-6C2E2BCF39F9}" presName="connTx" presStyleLbl="parChTrans1D2" presStyleIdx="1" presStyleCnt="3"/>
      <dgm:spPr/>
      <dgm:t>
        <a:bodyPr/>
        <a:lstStyle/>
        <a:p>
          <a:endParaRPr lang="en-US"/>
        </a:p>
      </dgm:t>
    </dgm:pt>
    <dgm:pt modelId="{761434F7-190B-48B2-AE85-BEC877476D97}" type="pres">
      <dgm:prSet presAssocID="{3F137B02-2295-48B0-A2DF-A4D46AD58B3C}" presName="root2" presStyleCnt="0"/>
      <dgm:spPr/>
    </dgm:pt>
    <dgm:pt modelId="{A54748A8-8849-4BEA-9C59-194E56B4ACC6}" type="pres">
      <dgm:prSet presAssocID="{3F137B02-2295-48B0-A2DF-A4D46AD58B3C}" presName="LevelTwoTextNode" presStyleLbl="node2" presStyleIdx="1" presStyleCnt="3" custScaleX="159587" custLinFactNeighborX="-1209">
        <dgm:presLayoutVars>
          <dgm:chPref val="3"/>
        </dgm:presLayoutVars>
      </dgm:prSet>
      <dgm:spPr/>
      <dgm:t>
        <a:bodyPr/>
        <a:lstStyle/>
        <a:p>
          <a:endParaRPr lang="en-US"/>
        </a:p>
      </dgm:t>
    </dgm:pt>
    <dgm:pt modelId="{D6630B21-D0F5-4991-9C51-26A82D96B4BF}" type="pres">
      <dgm:prSet presAssocID="{3F137B02-2295-48B0-A2DF-A4D46AD58B3C}" presName="level3hierChild" presStyleCnt="0"/>
      <dgm:spPr/>
    </dgm:pt>
    <dgm:pt modelId="{41CC69FC-B020-4BAA-97E6-E7B1F9A6B251}" type="pres">
      <dgm:prSet presAssocID="{C756378E-1D6E-4B45-BC16-47D9B199EB30}" presName="conn2-1" presStyleLbl="parChTrans1D2" presStyleIdx="2" presStyleCnt="3"/>
      <dgm:spPr/>
      <dgm:t>
        <a:bodyPr/>
        <a:lstStyle/>
        <a:p>
          <a:endParaRPr lang="en-US"/>
        </a:p>
      </dgm:t>
    </dgm:pt>
    <dgm:pt modelId="{50E1002D-B494-4149-A019-58CA050687F4}" type="pres">
      <dgm:prSet presAssocID="{C756378E-1D6E-4B45-BC16-47D9B199EB30}" presName="connTx" presStyleLbl="parChTrans1D2" presStyleIdx="2" presStyleCnt="3"/>
      <dgm:spPr/>
      <dgm:t>
        <a:bodyPr/>
        <a:lstStyle/>
        <a:p>
          <a:endParaRPr lang="en-US"/>
        </a:p>
      </dgm:t>
    </dgm:pt>
    <dgm:pt modelId="{E7DBB019-45CE-41A6-9A4D-2D52524DD48A}" type="pres">
      <dgm:prSet presAssocID="{59855500-8841-4A8B-8328-E2AAF85BB962}" presName="root2" presStyleCnt="0"/>
      <dgm:spPr/>
    </dgm:pt>
    <dgm:pt modelId="{49E07F2A-ACFB-4076-8EA1-9A825AF6EBF8}" type="pres">
      <dgm:prSet presAssocID="{59855500-8841-4A8B-8328-E2AAF85BB962}" presName="LevelTwoTextNode" presStyleLbl="node2" presStyleIdx="2" presStyleCnt="3" custScaleX="133015">
        <dgm:presLayoutVars>
          <dgm:chPref val="3"/>
        </dgm:presLayoutVars>
      </dgm:prSet>
      <dgm:spPr/>
      <dgm:t>
        <a:bodyPr/>
        <a:lstStyle/>
        <a:p>
          <a:endParaRPr lang="en-US"/>
        </a:p>
      </dgm:t>
    </dgm:pt>
    <dgm:pt modelId="{1254EEA5-7997-4DF6-875E-4B0E60122513}" type="pres">
      <dgm:prSet presAssocID="{59855500-8841-4A8B-8328-E2AAF85BB962}" presName="level3hierChild" presStyleCnt="0"/>
      <dgm:spPr/>
    </dgm:pt>
  </dgm:ptLst>
  <dgm:cxnLst>
    <dgm:cxn modelId="{B7B5F112-17BC-42D2-A9B1-144F267A35C0}" type="presOf" srcId="{B0AC0DC9-C43F-484F-9B31-6C2E2BCF39F9}" destId="{8DFF83A9-97A3-4E4E-AE78-73E21E1BC45F}" srcOrd="1" destOrd="0" presId="urn:microsoft.com/office/officeart/2008/layout/HorizontalMultiLevelHierarchy"/>
    <dgm:cxn modelId="{6DBC2B4E-DE20-4FE4-98EF-AD4387F2FEA0}" srcId="{4DF91E65-6486-44F9-A88C-80AFBB9EEA06}" destId="{59855500-8841-4A8B-8328-E2AAF85BB962}" srcOrd="2" destOrd="0" parTransId="{C756378E-1D6E-4B45-BC16-47D9B199EB30}" sibTransId="{D52F7358-B438-404B-9C84-8D35210B6A78}"/>
    <dgm:cxn modelId="{D15D4F03-3F43-4846-9FE3-E4E2C96B6226}" type="presOf" srcId="{59855500-8841-4A8B-8328-E2AAF85BB962}" destId="{49E07F2A-ACFB-4076-8EA1-9A825AF6EBF8}" srcOrd="0" destOrd="0" presId="urn:microsoft.com/office/officeart/2008/layout/HorizontalMultiLevelHierarchy"/>
    <dgm:cxn modelId="{149D6808-296D-43C0-BB53-EF01E806E639}" type="presOf" srcId="{C756378E-1D6E-4B45-BC16-47D9B199EB30}" destId="{41CC69FC-B020-4BAA-97E6-E7B1F9A6B251}" srcOrd="0" destOrd="0" presId="urn:microsoft.com/office/officeart/2008/layout/HorizontalMultiLevelHierarchy"/>
    <dgm:cxn modelId="{0A1C0E90-D072-4E8F-9B49-BABD447FE9DD}" type="presOf" srcId="{C756378E-1D6E-4B45-BC16-47D9B199EB30}" destId="{50E1002D-B494-4149-A019-58CA050687F4}" srcOrd="1" destOrd="0" presId="urn:microsoft.com/office/officeart/2008/layout/HorizontalMultiLevelHierarchy"/>
    <dgm:cxn modelId="{A1C29231-6CE5-456C-86AA-D760A5E391F3}" type="presOf" srcId="{4DF91E65-6486-44F9-A88C-80AFBB9EEA06}" destId="{65A42614-5CB8-4F23-AD05-461B02A10D46}" srcOrd="0" destOrd="0" presId="urn:microsoft.com/office/officeart/2008/layout/HorizontalMultiLevelHierarchy"/>
    <dgm:cxn modelId="{597AF07E-4E9C-44A4-BE1A-8FCE0EBADC3D}" type="presOf" srcId="{76808586-2917-44E0-B949-64B79D63CF69}" destId="{2283EFB2-59D2-4A24-AB7B-209CB793C4BE}" srcOrd="0" destOrd="0" presId="urn:microsoft.com/office/officeart/2008/layout/HorizontalMultiLevelHierarchy"/>
    <dgm:cxn modelId="{380AC22F-2C2D-48A9-8F03-785CB1482657}" type="presOf" srcId="{3F137B02-2295-48B0-A2DF-A4D46AD58B3C}" destId="{A54748A8-8849-4BEA-9C59-194E56B4ACC6}" srcOrd="0" destOrd="0" presId="urn:microsoft.com/office/officeart/2008/layout/HorizontalMultiLevelHierarchy"/>
    <dgm:cxn modelId="{3C4EEB43-7C76-4D85-BACE-D7DFEF99EAF1}" type="presOf" srcId="{392BFC4A-8127-44A4-BFC6-24B1C888A0AA}" destId="{DA90387A-34FE-4434-A8D9-6A5734844A00}" srcOrd="0" destOrd="0" presId="urn:microsoft.com/office/officeart/2008/layout/HorizontalMultiLevelHierarchy"/>
    <dgm:cxn modelId="{49B63753-1B48-4A5C-90E8-EE81297ADED6}" type="presOf" srcId="{B0AC0DC9-C43F-484F-9B31-6C2E2BCF39F9}" destId="{38755D00-6139-45BB-8DBD-CAC71E741C31}" srcOrd="0" destOrd="0" presId="urn:microsoft.com/office/officeart/2008/layout/HorizontalMultiLevelHierarchy"/>
    <dgm:cxn modelId="{DA989A8F-E224-40B5-948F-E5DB82206628}" type="presOf" srcId="{33CC38A8-4254-464F-B827-B681C1807505}" destId="{64162DB9-5112-4286-AC79-D0E6361302FF}" srcOrd="0" destOrd="0" presId="urn:microsoft.com/office/officeart/2008/layout/HorizontalMultiLevelHierarchy"/>
    <dgm:cxn modelId="{C55A1F6B-E6EA-4DAD-B013-AA064A8B429D}" type="presOf" srcId="{33CC38A8-4254-464F-B827-B681C1807505}" destId="{BA218D8F-81EB-4966-B3BD-2B2A5B299D7E}" srcOrd="1" destOrd="0" presId="urn:microsoft.com/office/officeart/2008/layout/HorizontalMultiLevelHierarchy"/>
    <dgm:cxn modelId="{AE684D83-8847-4A4E-8FED-D52BD046CE7E}" srcId="{76808586-2917-44E0-B949-64B79D63CF69}" destId="{4DF91E65-6486-44F9-A88C-80AFBB9EEA06}" srcOrd="0" destOrd="0" parTransId="{4FF648AE-A1B3-474A-B50A-A6286A1B9DD0}" sibTransId="{78B66DC3-7EEF-4E7E-AA23-CE45E3C724CC}"/>
    <dgm:cxn modelId="{67CE1852-2584-408B-9BB6-0692ADC39EFC}" srcId="{4DF91E65-6486-44F9-A88C-80AFBB9EEA06}" destId="{3F137B02-2295-48B0-A2DF-A4D46AD58B3C}" srcOrd="1" destOrd="0" parTransId="{B0AC0DC9-C43F-484F-9B31-6C2E2BCF39F9}" sibTransId="{F3CD9669-3C8A-47A4-AD11-604118694924}"/>
    <dgm:cxn modelId="{0CF50414-DBD2-4462-A774-1E858DC953F9}" srcId="{4DF91E65-6486-44F9-A88C-80AFBB9EEA06}" destId="{392BFC4A-8127-44A4-BFC6-24B1C888A0AA}" srcOrd="0" destOrd="0" parTransId="{33CC38A8-4254-464F-B827-B681C1807505}" sibTransId="{90703DCC-5BF7-4B3F-9624-D65E4704A711}"/>
    <dgm:cxn modelId="{F1122E7F-8549-4F06-8ED7-11C614A73CE4}" type="presParOf" srcId="{2283EFB2-59D2-4A24-AB7B-209CB793C4BE}" destId="{69667500-0E17-4636-A8E5-AAE14C398A74}" srcOrd="0" destOrd="0" presId="urn:microsoft.com/office/officeart/2008/layout/HorizontalMultiLevelHierarchy"/>
    <dgm:cxn modelId="{C4D5F0AC-1D2B-432A-966E-5143861C7B63}" type="presParOf" srcId="{69667500-0E17-4636-A8E5-AAE14C398A74}" destId="{65A42614-5CB8-4F23-AD05-461B02A10D46}" srcOrd="0" destOrd="0" presId="urn:microsoft.com/office/officeart/2008/layout/HorizontalMultiLevelHierarchy"/>
    <dgm:cxn modelId="{9BCF09E2-FF98-4355-BEC5-0B1547870F00}" type="presParOf" srcId="{69667500-0E17-4636-A8E5-AAE14C398A74}" destId="{E0AB5200-D2E5-4119-A2E8-7F2DC62A9625}" srcOrd="1" destOrd="0" presId="urn:microsoft.com/office/officeart/2008/layout/HorizontalMultiLevelHierarchy"/>
    <dgm:cxn modelId="{24A5F66B-AF71-4FEA-BFA4-1C93BA64E547}" type="presParOf" srcId="{E0AB5200-D2E5-4119-A2E8-7F2DC62A9625}" destId="{64162DB9-5112-4286-AC79-D0E6361302FF}" srcOrd="0" destOrd="0" presId="urn:microsoft.com/office/officeart/2008/layout/HorizontalMultiLevelHierarchy"/>
    <dgm:cxn modelId="{F9D3B261-94DF-4656-9021-604CEC27C584}" type="presParOf" srcId="{64162DB9-5112-4286-AC79-D0E6361302FF}" destId="{BA218D8F-81EB-4966-B3BD-2B2A5B299D7E}" srcOrd="0" destOrd="0" presId="urn:microsoft.com/office/officeart/2008/layout/HorizontalMultiLevelHierarchy"/>
    <dgm:cxn modelId="{CD0F5D71-C3A7-4E29-BDE4-9990F5D494AA}" type="presParOf" srcId="{E0AB5200-D2E5-4119-A2E8-7F2DC62A9625}" destId="{0EE6445B-0056-4B12-940D-2CEB9DF88872}" srcOrd="1" destOrd="0" presId="urn:microsoft.com/office/officeart/2008/layout/HorizontalMultiLevelHierarchy"/>
    <dgm:cxn modelId="{06C6A557-E65F-484F-BFC0-2E802920546D}" type="presParOf" srcId="{0EE6445B-0056-4B12-940D-2CEB9DF88872}" destId="{DA90387A-34FE-4434-A8D9-6A5734844A00}" srcOrd="0" destOrd="0" presId="urn:microsoft.com/office/officeart/2008/layout/HorizontalMultiLevelHierarchy"/>
    <dgm:cxn modelId="{8DEFC5E7-20A1-43FE-9472-7D0EAF66CE90}" type="presParOf" srcId="{0EE6445B-0056-4B12-940D-2CEB9DF88872}" destId="{0DA21D71-F57D-4B7E-BF9A-8B0DD303C721}" srcOrd="1" destOrd="0" presId="urn:microsoft.com/office/officeart/2008/layout/HorizontalMultiLevelHierarchy"/>
    <dgm:cxn modelId="{0524FFC5-97F5-433F-ACE5-F3E594A4CA21}" type="presParOf" srcId="{E0AB5200-D2E5-4119-A2E8-7F2DC62A9625}" destId="{38755D00-6139-45BB-8DBD-CAC71E741C31}" srcOrd="2" destOrd="0" presId="urn:microsoft.com/office/officeart/2008/layout/HorizontalMultiLevelHierarchy"/>
    <dgm:cxn modelId="{9020B994-AF67-4676-87BD-987C600D9849}" type="presParOf" srcId="{38755D00-6139-45BB-8DBD-CAC71E741C31}" destId="{8DFF83A9-97A3-4E4E-AE78-73E21E1BC45F}" srcOrd="0" destOrd="0" presId="urn:microsoft.com/office/officeart/2008/layout/HorizontalMultiLevelHierarchy"/>
    <dgm:cxn modelId="{CFBF3247-8B2C-4AAE-A6B1-F681F9F99095}" type="presParOf" srcId="{E0AB5200-D2E5-4119-A2E8-7F2DC62A9625}" destId="{761434F7-190B-48B2-AE85-BEC877476D97}" srcOrd="3" destOrd="0" presId="urn:microsoft.com/office/officeart/2008/layout/HorizontalMultiLevelHierarchy"/>
    <dgm:cxn modelId="{4AF7660F-F8DB-45A6-BCC9-BE45B496C946}" type="presParOf" srcId="{761434F7-190B-48B2-AE85-BEC877476D97}" destId="{A54748A8-8849-4BEA-9C59-194E56B4ACC6}" srcOrd="0" destOrd="0" presId="urn:microsoft.com/office/officeart/2008/layout/HorizontalMultiLevelHierarchy"/>
    <dgm:cxn modelId="{C06DC9C5-E5B0-4B26-AA3C-2D6F0C3B849B}" type="presParOf" srcId="{761434F7-190B-48B2-AE85-BEC877476D97}" destId="{D6630B21-D0F5-4991-9C51-26A82D96B4BF}" srcOrd="1" destOrd="0" presId="urn:microsoft.com/office/officeart/2008/layout/HorizontalMultiLevelHierarchy"/>
    <dgm:cxn modelId="{9480CCA3-3B94-44A9-87AC-3CF0CE8B371C}" type="presParOf" srcId="{E0AB5200-D2E5-4119-A2E8-7F2DC62A9625}" destId="{41CC69FC-B020-4BAA-97E6-E7B1F9A6B251}" srcOrd="4" destOrd="0" presId="urn:microsoft.com/office/officeart/2008/layout/HorizontalMultiLevelHierarchy"/>
    <dgm:cxn modelId="{54A8A32D-9C6D-4B67-B85C-6C4B44044365}" type="presParOf" srcId="{41CC69FC-B020-4BAA-97E6-E7B1F9A6B251}" destId="{50E1002D-B494-4149-A019-58CA050687F4}" srcOrd="0" destOrd="0" presId="urn:microsoft.com/office/officeart/2008/layout/HorizontalMultiLevelHierarchy"/>
    <dgm:cxn modelId="{9A0C8143-CAC3-46BD-A701-D31967E3C1BD}" type="presParOf" srcId="{E0AB5200-D2E5-4119-A2E8-7F2DC62A9625}" destId="{E7DBB019-45CE-41A6-9A4D-2D52524DD48A}" srcOrd="5" destOrd="0" presId="urn:microsoft.com/office/officeart/2008/layout/HorizontalMultiLevelHierarchy"/>
    <dgm:cxn modelId="{51DFB4A1-4E01-4CEF-840E-35BBE80F8F52}" type="presParOf" srcId="{E7DBB019-45CE-41A6-9A4D-2D52524DD48A}" destId="{49E07F2A-ACFB-4076-8EA1-9A825AF6EBF8}" srcOrd="0" destOrd="0" presId="urn:microsoft.com/office/officeart/2008/layout/HorizontalMultiLevelHierarchy"/>
    <dgm:cxn modelId="{0E96157E-D48F-49E1-B37E-79DC90AAE262}" type="presParOf" srcId="{E7DBB019-45CE-41A6-9A4D-2D52524DD48A}" destId="{1254EEA5-7997-4DF6-875E-4B0E60122513}"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BCF477-37F9-465E-A288-EF97078533FE}" type="doc">
      <dgm:prSet loTypeId="urn:microsoft.com/office/officeart/2005/8/layout/pictureOrgChart+Icon" loCatId="hierarchy" qsTypeId="urn:microsoft.com/office/officeart/2005/8/quickstyle/simple1" qsCatId="simple" csTypeId="urn:microsoft.com/office/officeart/2005/8/colors/accent1_2" csCatId="accent1" phldr="1"/>
      <dgm:spPr/>
      <dgm:t>
        <a:bodyPr/>
        <a:lstStyle/>
        <a:p>
          <a:endParaRPr lang="en-US"/>
        </a:p>
      </dgm:t>
    </dgm:pt>
    <dgm:pt modelId="{1DE95DEE-B5B2-4DAD-B22D-320299282B55}" type="asst">
      <dgm:prSet phldrT="[Text]" custT="1"/>
      <dgm:spPr/>
      <dgm:t>
        <a:bodyPr/>
        <a:lstStyle/>
        <a:p>
          <a:r>
            <a:rPr lang="en-US" sz="2400" dirty="0" smtClean="0"/>
            <a:t>        </a:t>
          </a:r>
          <a:r>
            <a:rPr lang="en-US" sz="1800" dirty="0" smtClean="0"/>
            <a:t>SAL Gr. </a:t>
          </a:r>
          <a:r>
            <a:rPr lang="en-US" sz="1800" dirty="0"/>
            <a:t>I</a:t>
          </a:r>
        </a:p>
      </dgm:t>
    </dgm:pt>
    <dgm:pt modelId="{C56DC6AD-ECC4-4E1A-9ECE-6A713E51E786}" type="parTrans" cxnId="{16CB1A1D-D537-4785-8FA4-00125997AA4D}">
      <dgm:prSet/>
      <dgm:spPr/>
      <dgm:t>
        <a:bodyPr/>
        <a:lstStyle/>
        <a:p>
          <a:endParaRPr lang="en-US"/>
        </a:p>
      </dgm:t>
    </dgm:pt>
    <dgm:pt modelId="{B55B61D1-F2B7-4871-B2C4-99974EA4F30E}" type="sibTrans" cxnId="{16CB1A1D-D537-4785-8FA4-00125997AA4D}">
      <dgm:prSet/>
      <dgm:spPr/>
      <dgm:t>
        <a:bodyPr/>
        <a:lstStyle/>
        <a:p>
          <a:endParaRPr lang="en-US"/>
        </a:p>
      </dgm:t>
    </dgm:pt>
    <dgm:pt modelId="{8418C244-5E83-44CD-8433-7317FFD5F6DA}">
      <dgm:prSet phldrT="[Text]" custT="1"/>
      <dgm:spPr/>
      <dgm:t>
        <a:bodyPr/>
        <a:lstStyle/>
        <a:p>
          <a:r>
            <a:rPr lang="en-US" sz="2000" dirty="0" smtClean="0"/>
            <a:t>     SAL</a:t>
          </a:r>
          <a:endParaRPr lang="en-US" sz="2000" dirty="0"/>
        </a:p>
      </dgm:t>
    </dgm:pt>
    <dgm:pt modelId="{C13DE7EA-BD3B-4F3C-A489-B99069BD6F2B}" type="parTrans" cxnId="{D788BC01-DAE1-47AC-AB67-576403605835}">
      <dgm:prSet/>
      <dgm:spPr/>
      <dgm:t>
        <a:bodyPr/>
        <a:lstStyle/>
        <a:p>
          <a:endParaRPr lang="en-US"/>
        </a:p>
      </dgm:t>
    </dgm:pt>
    <dgm:pt modelId="{21CF296F-10A3-4BA6-9AF9-AFFC442689E1}" type="sibTrans" cxnId="{D788BC01-DAE1-47AC-AB67-576403605835}">
      <dgm:prSet/>
      <dgm:spPr/>
      <dgm:t>
        <a:bodyPr/>
        <a:lstStyle/>
        <a:p>
          <a:endParaRPr lang="en-US"/>
        </a:p>
      </dgm:t>
    </dgm:pt>
    <dgm:pt modelId="{7F493438-EA07-40BA-9531-9C2D80933CF3}">
      <dgm:prSet custT="1"/>
      <dgm:spPr/>
      <dgm:t>
        <a:bodyPr/>
        <a:lstStyle/>
        <a:p>
          <a:pPr algn="r"/>
          <a:r>
            <a:rPr lang="en-US" sz="2000" dirty="0" smtClean="0"/>
            <a:t>SAL</a:t>
          </a:r>
          <a:endParaRPr lang="en-US" sz="2000" dirty="0"/>
        </a:p>
      </dgm:t>
    </dgm:pt>
    <dgm:pt modelId="{93CB22BB-08DC-4747-9740-C01528195312}" type="parTrans" cxnId="{BBD4F51B-C7A8-424B-BE15-F122FBF256E4}">
      <dgm:prSet/>
      <dgm:spPr/>
      <dgm:t>
        <a:bodyPr/>
        <a:lstStyle/>
        <a:p>
          <a:endParaRPr lang="en-US"/>
        </a:p>
      </dgm:t>
    </dgm:pt>
    <dgm:pt modelId="{E609AF37-8D3B-427E-AE5B-2722FA9814C7}" type="sibTrans" cxnId="{BBD4F51B-C7A8-424B-BE15-F122FBF256E4}">
      <dgm:prSet/>
      <dgm:spPr/>
      <dgm:t>
        <a:bodyPr/>
        <a:lstStyle/>
        <a:p>
          <a:endParaRPr lang="en-US"/>
        </a:p>
      </dgm:t>
    </dgm:pt>
    <dgm:pt modelId="{36354215-56C2-4A07-8465-570E77362A4B}" type="asst">
      <dgm:prSet phldrT="[Text]" custT="1"/>
      <dgm:spPr/>
      <dgm:t>
        <a:bodyPr/>
        <a:lstStyle/>
        <a:p>
          <a:r>
            <a:rPr lang="en-US" sz="2400" dirty="0" smtClean="0"/>
            <a:t>S  </a:t>
          </a:r>
          <a:r>
            <a:rPr lang="en-US" sz="1800" dirty="0" smtClean="0"/>
            <a:t>SAL Gr. </a:t>
          </a:r>
          <a:r>
            <a:rPr lang="en-US" sz="1800" dirty="0"/>
            <a:t>I</a:t>
          </a:r>
        </a:p>
      </dgm:t>
    </dgm:pt>
    <dgm:pt modelId="{2D9EAF6C-DFF3-4812-BEA5-0F365BF65245}" type="parTrans" cxnId="{B36F458A-E687-43CD-B342-624E00A373EA}">
      <dgm:prSet/>
      <dgm:spPr/>
      <dgm:t>
        <a:bodyPr/>
        <a:lstStyle/>
        <a:p>
          <a:endParaRPr lang="en-US"/>
        </a:p>
      </dgm:t>
    </dgm:pt>
    <dgm:pt modelId="{9C8C9612-F5A0-4891-89C8-DBD4192D8D59}" type="sibTrans" cxnId="{B36F458A-E687-43CD-B342-624E00A373EA}">
      <dgm:prSet/>
      <dgm:spPr/>
      <dgm:t>
        <a:bodyPr/>
        <a:lstStyle/>
        <a:p>
          <a:endParaRPr lang="en-US"/>
        </a:p>
      </dgm:t>
    </dgm:pt>
    <dgm:pt modelId="{705C5E08-D69F-48C9-BB1B-7C5C36CC3B8A}">
      <dgm:prSet phldrT="[Text]" custT="1"/>
      <dgm:spPr/>
      <dgm:t>
        <a:bodyPr/>
        <a:lstStyle/>
        <a:p>
          <a:r>
            <a:rPr lang="en-US" sz="2400" dirty="0" smtClean="0"/>
            <a:t>Acting Librarian</a:t>
          </a:r>
          <a:endParaRPr lang="en-US" sz="2400" dirty="0"/>
        </a:p>
      </dgm:t>
    </dgm:pt>
    <dgm:pt modelId="{84D3F965-F7CE-464C-86E7-5E4B528DF25B}" type="sibTrans" cxnId="{8CA2C1F4-00C5-45B8-99A0-3A47E9CAB486}">
      <dgm:prSet/>
      <dgm:spPr/>
      <dgm:t>
        <a:bodyPr/>
        <a:lstStyle/>
        <a:p>
          <a:endParaRPr lang="en-US"/>
        </a:p>
      </dgm:t>
    </dgm:pt>
    <dgm:pt modelId="{761728EF-E645-4269-887D-EBA3E546F96F}" type="parTrans" cxnId="{8CA2C1F4-00C5-45B8-99A0-3A47E9CAB486}">
      <dgm:prSet/>
      <dgm:spPr/>
      <dgm:t>
        <a:bodyPr/>
        <a:lstStyle/>
        <a:p>
          <a:endParaRPr lang="en-US"/>
        </a:p>
      </dgm:t>
    </dgm:pt>
    <dgm:pt modelId="{85BC6B61-D281-4136-A1A3-FE1202D69BA0}" type="pres">
      <dgm:prSet presAssocID="{84BCF477-37F9-465E-A288-EF97078533FE}" presName="hierChild1" presStyleCnt="0">
        <dgm:presLayoutVars>
          <dgm:orgChart val="1"/>
          <dgm:chPref val="1"/>
          <dgm:dir/>
          <dgm:animOne val="branch"/>
          <dgm:animLvl val="lvl"/>
          <dgm:resizeHandles/>
        </dgm:presLayoutVars>
      </dgm:prSet>
      <dgm:spPr/>
      <dgm:t>
        <a:bodyPr/>
        <a:lstStyle/>
        <a:p>
          <a:endParaRPr lang="en-US"/>
        </a:p>
      </dgm:t>
    </dgm:pt>
    <dgm:pt modelId="{0A05E639-00B7-4302-8028-BE3A793A9A8A}" type="pres">
      <dgm:prSet presAssocID="{705C5E08-D69F-48C9-BB1B-7C5C36CC3B8A}" presName="hierRoot1" presStyleCnt="0">
        <dgm:presLayoutVars>
          <dgm:hierBranch val="init"/>
        </dgm:presLayoutVars>
      </dgm:prSet>
      <dgm:spPr/>
    </dgm:pt>
    <dgm:pt modelId="{1B1F6C80-1E42-4704-9AC2-4F2195FD0857}" type="pres">
      <dgm:prSet presAssocID="{705C5E08-D69F-48C9-BB1B-7C5C36CC3B8A}" presName="rootComposite1" presStyleCnt="0"/>
      <dgm:spPr/>
    </dgm:pt>
    <dgm:pt modelId="{92B4FF18-4B1D-41E4-ACDE-A40166286B5B}" type="pres">
      <dgm:prSet presAssocID="{705C5E08-D69F-48C9-BB1B-7C5C36CC3B8A}" presName="rootText1" presStyleLbl="node0" presStyleIdx="0" presStyleCnt="1" custScaleX="197939" custScaleY="133481" custLinFactNeighborY="-9699">
        <dgm:presLayoutVars>
          <dgm:chPref val="3"/>
        </dgm:presLayoutVars>
      </dgm:prSet>
      <dgm:spPr/>
      <dgm:t>
        <a:bodyPr/>
        <a:lstStyle/>
        <a:p>
          <a:endParaRPr lang="en-US"/>
        </a:p>
      </dgm:t>
    </dgm:pt>
    <dgm:pt modelId="{0A969B62-854C-4EDE-94A3-7353922C9F39}" type="pres">
      <dgm:prSet presAssocID="{705C5E08-D69F-48C9-BB1B-7C5C36CC3B8A}" presName="rootPict1" presStyleLbl="alignImgPlace1" presStyleIdx="0" presStyleCnt="5" custScaleX="209348" custScaleY="152646" custLinFactX="-67449" custLinFactNeighborX="-100000" custLinFactNeighborY="3944"/>
      <dgm:spPr>
        <a:blipFill rotWithShape="1">
          <a:blip xmlns:r="http://schemas.openxmlformats.org/officeDocument/2006/relationships" r:embed="rId1"/>
          <a:stretch>
            <a:fillRect/>
          </a:stretch>
        </a:blipFill>
      </dgm:spPr>
      <dgm:t>
        <a:bodyPr/>
        <a:lstStyle/>
        <a:p>
          <a:endParaRPr lang="en-US"/>
        </a:p>
      </dgm:t>
    </dgm:pt>
    <dgm:pt modelId="{C24F7C02-C9D1-4E5C-910B-6E66EEEC92DE}" type="pres">
      <dgm:prSet presAssocID="{705C5E08-D69F-48C9-BB1B-7C5C36CC3B8A}" presName="rootConnector1" presStyleLbl="node1" presStyleIdx="0" presStyleCnt="0"/>
      <dgm:spPr/>
      <dgm:t>
        <a:bodyPr/>
        <a:lstStyle/>
        <a:p>
          <a:endParaRPr lang="en-US"/>
        </a:p>
      </dgm:t>
    </dgm:pt>
    <dgm:pt modelId="{FC30EBE4-924C-433E-9B6A-D8184EFE2558}" type="pres">
      <dgm:prSet presAssocID="{705C5E08-D69F-48C9-BB1B-7C5C36CC3B8A}" presName="hierChild2" presStyleCnt="0"/>
      <dgm:spPr/>
    </dgm:pt>
    <dgm:pt modelId="{FE0EB875-C195-4C50-A681-D9F9DD8E70F6}" type="pres">
      <dgm:prSet presAssocID="{C13DE7EA-BD3B-4F3C-A489-B99069BD6F2B}" presName="Name37" presStyleLbl="parChTrans1D2" presStyleIdx="0" presStyleCnt="4"/>
      <dgm:spPr/>
      <dgm:t>
        <a:bodyPr/>
        <a:lstStyle/>
        <a:p>
          <a:endParaRPr lang="en-US"/>
        </a:p>
      </dgm:t>
    </dgm:pt>
    <dgm:pt modelId="{D12987CA-C1BF-4184-AB83-B211B3F01E7E}" type="pres">
      <dgm:prSet presAssocID="{8418C244-5E83-44CD-8433-7317FFD5F6DA}" presName="hierRoot2" presStyleCnt="0">
        <dgm:presLayoutVars>
          <dgm:hierBranch val="init"/>
        </dgm:presLayoutVars>
      </dgm:prSet>
      <dgm:spPr/>
    </dgm:pt>
    <dgm:pt modelId="{74F5DED2-DC53-4237-AD82-EEFB2FBFF999}" type="pres">
      <dgm:prSet presAssocID="{8418C244-5E83-44CD-8433-7317FFD5F6DA}" presName="rootComposite" presStyleCnt="0"/>
      <dgm:spPr/>
    </dgm:pt>
    <dgm:pt modelId="{6764F79B-BF99-4465-9011-04A402B60DD1}" type="pres">
      <dgm:prSet presAssocID="{8418C244-5E83-44CD-8433-7317FFD5F6DA}" presName="rootText" presStyleLbl="node2" presStyleIdx="0" presStyleCnt="2" custScaleX="99445" custScaleY="108049" custLinFactNeighborY="-24703">
        <dgm:presLayoutVars>
          <dgm:chPref val="3"/>
        </dgm:presLayoutVars>
      </dgm:prSet>
      <dgm:spPr/>
      <dgm:t>
        <a:bodyPr/>
        <a:lstStyle/>
        <a:p>
          <a:endParaRPr lang="en-US"/>
        </a:p>
      </dgm:t>
    </dgm:pt>
    <dgm:pt modelId="{FC7020FF-B7EA-418F-8DCE-A2C5379B7239}" type="pres">
      <dgm:prSet presAssocID="{8418C244-5E83-44CD-8433-7317FFD5F6DA}" presName="rootPict" presStyleLbl="alignImgPlace1" presStyleIdx="1" presStyleCnt="5" custScaleX="149464" custScaleY="144423" custLinFactNeighborX="57513" custLinFactNeighborY="-14140"/>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7000" r="-7000"/>
          </a:stretch>
        </a:blipFill>
      </dgm:spPr>
      <dgm:t>
        <a:bodyPr/>
        <a:lstStyle/>
        <a:p>
          <a:endParaRPr lang="en-US"/>
        </a:p>
      </dgm:t>
    </dgm:pt>
    <dgm:pt modelId="{91C5E1F3-348C-4CDC-B7F8-38ECC51D0136}" type="pres">
      <dgm:prSet presAssocID="{8418C244-5E83-44CD-8433-7317FFD5F6DA}" presName="rootConnector" presStyleLbl="node2" presStyleIdx="0" presStyleCnt="2"/>
      <dgm:spPr/>
      <dgm:t>
        <a:bodyPr/>
        <a:lstStyle/>
        <a:p>
          <a:endParaRPr lang="en-US"/>
        </a:p>
      </dgm:t>
    </dgm:pt>
    <dgm:pt modelId="{C9C095B8-A821-45AF-B832-C0D068772AA4}" type="pres">
      <dgm:prSet presAssocID="{8418C244-5E83-44CD-8433-7317FFD5F6DA}" presName="hierChild4" presStyleCnt="0"/>
      <dgm:spPr/>
    </dgm:pt>
    <dgm:pt modelId="{1AD55879-109B-4EC0-ADA9-8A683E62A4E2}" type="pres">
      <dgm:prSet presAssocID="{8418C244-5E83-44CD-8433-7317FFD5F6DA}" presName="hierChild5" presStyleCnt="0"/>
      <dgm:spPr/>
    </dgm:pt>
    <dgm:pt modelId="{D6FD7DF3-6DA1-4E0B-9ED9-CC522D19416B}" type="pres">
      <dgm:prSet presAssocID="{93CB22BB-08DC-4747-9740-C01528195312}" presName="Name37" presStyleLbl="parChTrans1D2" presStyleIdx="1" presStyleCnt="4"/>
      <dgm:spPr/>
      <dgm:t>
        <a:bodyPr/>
        <a:lstStyle/>
        <a:p>
          <a:endParaRPr lang="en-US"/>
        </a:p>
      </dgm:t>
    </dgm:pt>
    <dgm:pt modelId="{832CC601-64E0-426E-9EE4-A9FF3843252F}" type="pres">
      <dgm:prSet presAssocID="{7F493438-EA07-40BA-9531-9C2D80933CF3}" presName="hierRoot2" presStyleCnt="0">
        <dgm:presLayoutVars>
          <dgm:hierBranch val="init"/>
        </dgm:presLayoutVars>
      </dgm:prSet>
      <dgm:spPr/>
    </dgm:pt>
    <dgm:pt modelId="{DF07AED5-7212-45DD-B5C1-F0301028D47E}" type="pres">
      <dgm:prSet presAssocID="{7F493438-EA07-40BA-9531-9C2D80933CF3}" presName="rootComposite" presStyleCnt="0"/>
      <dgm:spPr/>
    </dgm:pt>
    <dgm:pt modelId="{B9419479-3AF9-4D64-B23E-88FC6A1F56F7}" type="pres">
      <dgm:prSet presAssocID="{7F493438-EA07-40BA-9531-9C2D80933CF3}" presName="rootText" presStyleLbl="node2" presStyleIdx="1" presStyleCnt="2" custScaleX="107705" custScaleY="123680" custLinFactNeighborX="11902" custLinFactNeighborY="-27473">
        <dgm:presLayoutVars>
          <dgm:chPref val="3"/>
        </dgm:presLayoutVars>
      </dgm:prSet>
      <dgm:spPr/>
      <dgm:t>
        <a:bodyPr/>
        <a:lstStyle/>
        <a:p>
          <a:endParaRPr lang="en-US"/>
        </a:p>
      </dgm:t>
    </dgm:pt>
    <dgm:pt modelId="{02BF201E-AD46-44A4-8180-6C0B0D657094}" type="pres">
      <dgm:prSet presAssocID="{7F493438-EA07-40BA-9531-9C2D80933CF3}" presName="rootPict" presStyleLbl="alignImgPlace1" presStyleIdx="2" presStyleCnt="5" custScaleX="125792" custScaleY="121404" custLinFactNeighborX="96837" custLinFactNeighborY="-33835"/>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7000" r="-7000"/>
          </a:stretch>
        </a:blipFill>
      </dgm:spPr>
      <dgm:t>
        <a:bodyPr/>
        <a:lstStyle/>
        <a:p>
          <a:endParaRPr lang="en-US"/>
        </a:p>
      </dgm:t>
    </dgm:pt>
    <dgm:pt modelId="{ABA77D06-39FE-446D-977A-3B194719F2B3}" type="pres">
      <dgm:prSet presAssocID="{7F493438-EA07-40BA-9531-9C2D80933CF3}" presName="rootConnector" presStyleLbl="node2" presStyleIdx="1" presStyleCnt="2"/>
      <dgm:spPr/>
      <dgm:t>
        <a:bodyPr/>
        <a:lstStyle/>
        <a:p>
          <a:endParaRPr lang="en-US"/>
        </a:p>
      </dgm:t>
    </dgm:pt>
    <dgm:pt modelId="{C90B4858-A6B7-4955-BAD9-2A428DFFE0E2}" type="pres">
      <dgm:prSet presAssocID="{7F493438-EA07-40BA-9531-9C2D80933CF3}" presName="hierChild4" presStyleCnt="0"/>
      <dgm:spPr/>
    </dgm:pt>
    <dgm:pt modelId="{42C3A794-6B10-486D-80F2-4EEF70138E96}" type="pres">
      <dgm:prSet presAssocID="{7F493438-EA07-40BA-9531-9C2D80933CF3}" presName="hierChild5" presStyleCnt="0"/>
      <dgm:spPr/>
    </dgm:pt>
    <dgm:pt modelId="{256DD4D3-9750-4355-BE16-54974CAB1C6A}" type="pres">
      <dgm:prSet presAssocID="{705C5E08-D69F-48C9-BB1B-7C5C36CC3B8A}" presName="hierChild3" presStyleCnt="0"/>
      <dgm:spPr/>
    </dgm:pt>
    <dgm:pt modelId="{CA875F6D-5168-44EB-AF27-391E98D98D0B}" type="pres">
      <dgm:prSet presAssocID="{C56DC6AD-ECC4-4E1A-9ECE-6A713E51E786}" presName="Name111" presStyleLbl="parChTrans1D2" presStyleIdx="2" presStyleCnt="4"/>
      <dgm:spPr/>
      <dgm:t>
        <a:bodyPr/>
        <a:lstStyle/>
        <a:p>
          <a:endParaRPr lang="en-US"/>
        </a:p>
      </dgm:t>
    </dgm:pt>
    <dgm:pt modelId="{0DB6E596-B778-44FD-ADFD-9C311AAE09D0}" type="pres">
      <dgm:prSet presAssocID="{1DE95DEE-B5B2-4DAD-B22D-320299282B55}" presName="hierRoot3" presStyleCnt="0">
        <dgm:presLayoutVars>
          <dgm:hierBranch val="init"/>
        </dgm:presLayoutVars>
      </dgm:prSet>
      <dgm:spPr/>
    </dgm:pt>
    <dgm:pt modelId="{1EF3F3A0-251F-4A73-8551-0A03A32BF2E6}" type="pres">
      <dgm:prSet presAssocID="{1DE95DEE-B5B2-4DAD-B22D-320299282B55}" presName="rootComposite3" presStyleCnt="0"/>
      <dgm:spPr/>
    </dgm:pt>
    <dgm:pt modelId="{9D5FB58B-CE10-4A41-AB63-7426C344C5EB}" type="pres">
      <dgm:prSet presAssocID="{1DE95DEE-B5B2-4DAD-B22D-320299282B55}" presName="rootText3" presStyleLbl="asst1" presStyleIdx="0" presStyleCnt="2" custScaleX="136206" custScaleY="181191" custLinFactNeighborX="-4330" custLinFactNeighborY="-39967">
        <dgm:presLayoutVars>
          <dgm:chPref val="3"/>
        </dgm:presLayoutVars>
      </dgm:prSet>
      <dgm:spPr/>
      <dgm:t>
        <a:bodyPr/>
        <a:lstStyle/>
        <a:p>
          <a:endParaRPr lang="en-US"/>
        </a:p>
      </dgm:t>
    </dgm:pt>
    <dgm:pt modelId="{65802B63-88C6-418F-B009-3C85889DBC17}" type="pres">
      <dgm:prSet presAssocID="{1DE95DEE-B5B2-4DAD-B22D-320299282B55}" presName="rootPict3" presStyleLbl="alignImgPlace1" presStyleIdx="3" presStyleCnt="5" custScaleX="248622" custScaleY="218493" custLinFactNeighborX="-41065" custLinFactNeighborY="-51029"/>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2000" r="-2000"/>
          </a:stretch>
        </a:blipFill>
      </dgm:spPr>
      <dgm:t>
        <a:bodyPr/>
        <a:lstStyle/>
        <a:p>
          <a:endParaRPr lang="en-US"/>
        </a:p>
      </dgm:t>
    </dgm:pt>
    <dgm:pt modelId="{7771C04F-33B9-473D-8527-9582BF1CB0B8}" type="pres">
      <dgm:prSet presAssocID="{1DE95DEE-B5B2-4DAD-B22D-320299282B55}" presName="rootConnector3" presStyleLbl="asst1" presStyleIdx="0" presStyleCnt="2"/>
      <dgm:spPr/>
      <dgm:t>
        <a:bodyPr/>
        <a:lstStyle/>
        <a:p>
          <a:endParaRPr lang="en-US"/>
        </a:p>
      </dgm:t>
    </dgm:pt>
    <dgm:pt modelId="{50F912FD-7C22-40DF-AAB1-BE255CE2A72A}" type="pres">
      <dgm:prSet presAssocID="{1DE95DEE-B5B2-4DAD-B22D-320299282B55}" presName="hierChild6" presStyleCnt="0"/>
      <dgm:spPr/>
    </dgm:pt>
    <dgm:pt modelId="{2C80B03E-4123-4E7C-9C23-6A0AB515444D}" type="pres">
      <dgm:prSet presAssocID="{1DE95DEE-B5B2-4DAD-B22D-320299282B55}" presName="hierChild7" presStyleCnt="0"/>
      <dgm:spPr/>
    </dgm:pt>
    <dgm:pt modelId="{C4F2D837-1E28-4B44-A702-8B82E562D805}" type="pres">
      <dgm:prSet presAssocID="{2D9EAF6C-DFF3-4812-BEA5-0F365BF65245}" presName="Name111" presStyleLbl="parChTrans1D2" presStyleIdx="3" presStyleCnt="4"/>
      <dgm:spPr/>
      <dgm:t>
        <a:bodyPr/>
        <a:lstStyle/>
        <a:p>
          <a:endParaRPr lang="en-US"/>
        </a:p>
      </dgm:t>
    </dgm:pt>
    <dgm:pt modelId="{BA51BA4B-F776-47EB-B014-0A46CEFF930C}" type="pres">
      <dgm:prSet presAssocID="{36354215-56C2-4A07-8465-570E77362A4B}" presName="hierRoot3" presStyleCnt="0">
        <dgm:presLayoutVars>
          <dgm:hierBranch val="init"/>
        </dgm:presLayoutVars>
      </dgm:prSet>
      <dgm:spPr/>
    </dgm:pt>
    <dgm:pt modelId="{C825D530-D85B-4EBD-94A4-138D507FE117}" type="pres">
      <dgm:prSet presAssocID="{36354215-56C2-4A07-8465-570E77362A4B}" presName="rootComposite3" presStyleCnt="0"/>
      <dgm:spPr/>
    </dgm:pt>
    <dgm:pt modelId="{45D7896F-F5F5-4A31-B066-3740B87B7093}" type="pres">
      <dgm:prSet presAssocID="{36354215-56C2-4A07-8465-570E77362A4B}" presName="rootText3" presStyleLbl="asst1" presStyleIdx="1" presStyleCnt="2" custScaleX="138034" custScaleY="159989" custLinFactNeighborX="-657" custLinFactNeighborY="14277">
        <dgm:presLayoutVars>
          <dgm:chPref val="3"/>
        </dgm:presLayoutVars>
      </dgm:prSet>
      <dgm:spPr/>
      <dgm:t>
        <a:bodyPr/>
        <a:lstStyle/>
        <a:p>
          <a:endParaRPr lang="en-US"/>
        </a:p>
      </dgm:t>
    </dgm:pt>
    <dgm:pt modelId="{E5568E50-2976-4597-87C2-B7CA41F86168}" type="pres">
      <dgm:prSet presAssocID="{36354215-56C2-4A07-8465-570E77362A4B}" presName="rootPict3" presStyleLbl="alignImgPlace1" presStyleIdx="4" presStyleCnt="5" custScaleX="210202" custScaleY="159962" custLinFactNeighborX="-23240" custLinFactNeighborY="13400"/>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l="-17000" r="-17000"/>
          </a:stretch>
        </a:blipFill>
      </dgm:spPr>
      <dgm:t>
        <a:bodyPr/>
        <a:lstStyle/>
        <a:p>
          <a:endParaRPr lang="en-US"/>
        </a:p>
      </dgm:t>
    </dgm:pt>
    <dgm:pt modelId="{235C26EB-39DD-411A-8E75-AD575A506F10}" type="pres">
      <dgm:prSet presAssocID="{36354215-56C2-4A07-8465-570E77362A4B}" presName="rootConnector3" presStyleLbl="asst1" presStyleIdx="1" presStyleCnt="2"/>
      <dgm:spPr/>
      <dgm:t>
        <a:bodyPr/>
        <a:lstStyle/>
        <a:p>
          <a:endParaRPr lang="en-US"/>
        </a:p>
      </dgm:t>
    </dgm:pt>
    <dgm:pt modelId="{9808EDB1-ED4C-4E3A-8360-FC51635AAFA2}" type="pres">
      <dgm:prSet presAssocID="{36354215-56C2-4A07-8465-570E77362A4B}" presName="hierChild6" presStyleCnt="0"/>
      <dgm:spPr/>
    </dgm:pt>
    <dgm:pt modelId="{8BCC0BBC-B738-41C3-A4D6-CBC461D10224}" type="pres">
      <dgm:prSet presAssocID="{36354215-56C2-4A07-8465-570E77362A4B}" presName="hierChild7" presStyleCnt="0"/>
      <dgm:spPr/>
    </dgm:pt>
  </dgm:ptLst>
  <dgm:cxnLst>
    <dgm:cxn modelId="{4B06C087-6A6C-4907-8B80-B6788BC9AE82}" type="presOf" srcId="{2D9EAF6C-DFF3-4812-BEA5-0F365BF65245}" destId="{C4F2D837-1E28-4B44-A702-8B82E562D805}" srcOrd="0" destOrd="0" presId="urn:microsoft.com/office/officeart/2005/8/layout/pictureOrgChart+Icon"/>
    <dgm:cxn modelId="{570A3DF3-3FC0-4D09-AAC9-DF73E2DDDD2B}" type="presOf" srcId="{36354215-56C2-4A07-8465-570E77362A4B}" destId="{235C26EB-39DD-411A-8E75-AD575A506F10}" srcOrd="1" destOrd="0" presId="urn:microsoft.com/office/officeart/2005/8/layout/pictureOrgChart+Icon"/>
    <dgm:cxn modelId="{AB97992C-C494-4CEE-BA85-71F4D383F0D4}" type="presOf" srcId="{7F493438-EA07-40BA-9531-9C2D80933CF3}" destId="{B9419479-3AF9-4D64-B23E-88FC6A1F56F7}" srcOrd="0" destOrd="0" presId="urn:microsoft.com/office/officeart/2005/8/layout/pictureOrgChart+Icon"/>
    <dgm:cxn modelId="{50DC6092-7319-4F00-913C-44C62EE38CD4}" type="presOf" srcId="{8418C244-5E83-44CD-8433-7317FFD5F6DA}" destId="{91C5E1F3-348C-4CDC-B7F8-38ECC51D0136}" srcOrd="1" destOrd="0" presId="urn:microsoft.com/office/officeart/2005/8/layout/pictureOrgChart+Icon"/>
    <dgm:cxn modelId="{D216B2EE-880E-4425-A0E6-2FDA2EF043D6}" type="presOf" srcId="{C56DC6AD-ECC4-4E1A-9ECE-6A713E51E786}" destId="{CA875F6D-5168-44EB-AF27-391E98D98D0B}" srcOrd="0" destOrd="0" presId="urn:microsoft.com/office/officeart/2005/8/layout/pictureOrgChart+Icon"/>
    <dgm:cxn modelId="{5B2F633F-9ACD-4B17-A203-756B52C4CEC9}" type="presOf" srcId="{84BCF477-37F9-465E-A288-EF97078533FE}" destId="{85BC6B61-D281-4136-A1A3-FE1202D69BA0}" srcOrd="0" destOrd="0" presId="urn:microsoft.com/office/officeart/2005/8/layout/pictureOrgChart+Icon"/>
    <dgm:cxn modelId="{D3605128-F6B9-4F45-A4EA-811F1782D7F2}" type="presOf" srcId="{8418C244-5E83-44CD-8433-7317FFD5F6DA}" destId="{6764F79B-BF99-4465-9011-04A402B60DD1}" srcOrd="0" destOrd="0" presId="urn:microsoft.com/office/officeart/2005/8/layout/pictureOrgChart+Icon"/>
    <dgm:cxn modelId="{16CB1A1D-D537-4785-8FA4-00125997AA4D}" srcId="{705C5E08-D69F-48C9-BB1B-7C5C36CC3B8A}" destId="{1DE95DEE-B5B2-4DAD-B22D-320299282B55}" srcOrd="0" destOrd="0" parTransId="{C56DC6AD-ECC4-4E1A-9ECE-6A713E51E786}" sibTransId="{B55B61D1-F2B7-4871-B2C4-99974EA4F30E}"/>
    <dgm:cxn modelId="{395793CB-5733-4CE4-B179-84C030FDF68B}" type="presOf" srcId="{36354215-56C2-4A07-8465-570E77362A4B}" destId="{45D7896F-F5F5-4A31-B066-3740B87B7093}" srcOrd="0" destOrd="0" presId="urn:microsoft.com/office/officeart/2005/8/layout/pictureOrgChart+Icon"/>
    <dgm:cxn modelId="{ED38B2DE-2057-46F0-91E3-A0436DC648E9}" type="presOf" srcId="{1DE95DEE-B5B2-4DAD-B22D-320299282B55}" destId="{7771C04F-33B9-473D-8527-9582BF1CB0B8}" srcOrd="1" destOrd="0" presId="urn:microsoft.com/office/officeart/2005/8/layout/pictureOrgChart+Icon"/>
    <dgm:cxn modelId="{D868C8C5-1FA5-43AD-84A1-11D8176BFE58}" type="presOf" srcId="{705C5E08-D69F-48C9-BB1B-7C5C36CC3B8A}" destId="{92B4FF18-4B1D-41E4-ACDE-A40166286B5B}" srcOrd="0" destOrd="0" presId="urn:microsoft.com/office/officeart/2005/8/layout/pictureOrgChart+Icon"/>
    <dgm:cxn modelId="{D788BC01-DAE1-47AC-AB67-576403605835}" srcId="{705C5E08-D69F-48C9-BB1B-7C5C36CC3B8A}" destId="{8418C244-5E83-44CD-8433-7317FFD5F6DA}" srcOrd="2" destOrd="0" parTransId="{C13DE7EA-BD3B-4F3C-A489-B99069BD6F2B}" sibTransId="{21CF296F-10A3-4BA6-9AF9-AFFC442689E1}"/>
    <dgm:cxn modelId="{2E5AF57E-4B61-4358-8FCF-FE3F1C0C8920}" type="presOf" srcId="{7F493438-EA07-40BA-9531-9C2D80933CF3}" destId="{ABA77D06-39FE-446D-977A-3B194719F2B3}" srcOrd="1" destOrd="0" presId="urn:microsoft.com/office/officeart/2005/8/layout/pictureOrgChart+Icon"/>
    <dgm:cxn modelId="{6A12E46B-2E0E-407E-8DB7-3F0BABDE2926}" type="presOf" srcId="{705C5E08-D69F-48C9-BB1B-7C5C36CC3B8A}" destId="{C24F7C02-C9D1-4E5C-910B-6E66EEEC92DE}" srcOrd="1" destOrd="0" presId="urn:microsoft.com/office/officeart/2005/8/layout/pictureOrgChart+Icon"/>
    <dgm:cxn modelId="{F441946E-6004-4755-9BC2-5C0A0D0B9C4A}" type="presOf" srcId="{C13DE7EA-BD3B-4F3C-A489-B99069BD6F2B}" destId="{FE0EB875-C195-4C50-A681-D9F9DD8E70F6}" srcOrd="0" destOrd="0" presId="urn:microsoft.com/office/officeart/2005/8/layout/pictureOrgChart+Icon"/>
    <dgm:cxn modelId="{B36F458A-E687-43CD-B342-624E00A373EA}" srcId="{705C5E08-D69F-48C9-BB1B-7C5C36CC3B8A}" destId="{36354215-56C2-4A07-8465-570E77362A4B}" srcOrd="1" destOrd="0" parTransId="{2D9EAF6C-DFF3-4812-BEA5-0F365BF65245}" sibTransId="{9C8C9612-F5A0-4891-89C8-DBD4192D8D59}"/>
    <dgm:cxn modelId="{BBD4F51B-C7A8-424B-BE15-F122FBF256E4}" srcId="{705C5E08-D69F-48C9-BB1B-7C5C36CC3B8A}" destId="{7F493438-EA07-40BA-9531-9C2D80933CF3}" srcOrd="3" destOrd="0" parTransId="{93CB22BB-08DC-4747-9740-C01528195312}" sibTransId="{E609AF37-8D3B-427E-AE5B-2722FA9814C7}"/>
    <dgm:cxn modelId="{F9ED95AF-B487-40B5-B8A3-92FD1EF27899}" type="presOf" srcId="{93CB22BB-08DC-4747-9740-C01528195312}" destId="{D6FD7DF3-6DA1-4E0B-9ED9-CC522D19416B}" srcOrd="0" destOrd="0" presId="urn:microsoft.com/office/officeart/2005/8/layout/pictureOrgChart+Icon"/>
    <dgm:cxn modelId="{8CA2C1F4-00C5-45B8-99A0-3A47E9CAB486}" srcId="{84BCF477-37F9-465E-A288-EF97078533FE}" destId="{705C5E08-D69F-48C9-BB1B-7C5C36CC3B8A}" srcOrd="0" destOrd="0" parTransId="{761728EF-E645-4269-887D-EBA3E546F96F}" sibTransId="{84D3F965-F7CE-464C-86E7-5E4B528DF25B}"/>
    <dgm:cxn modelId="{9410D458-F266-494A-B5D9-3CEB23116E19}" type="presOf" srcId="{1DE95DEE-B5B2-4DAD-B22D-320299282B55}" destId="{9D5FB58B-CE10-4A41-AB63-7426C344C5EB}" srcOrd="0" destOrd="0" presId="urn:microsoft.com/office/officeart/2005/8/layout/pictureOrgChart+Icon"/>
    <dgm:cxn modelId="{14043221-6EB5-4209-BBD1-3FDD2311F4F6}" type="presParOf" srcId="{85BC6B61-D281-4136-A1A3-FE1202D69BA0}" destId="{0A05E639-00B7-4302-8028-BE3A793A9A8A}" srcOrd="0" destOrd="0" presId="urn:microsoft.com/office/officeart/2005/8/layout/pictureOrgChart+Icon"/>
    <dgm:cxn modelId="{9A8B4EA4-22BD-450D-A324-FC0A2879F992}" type="presParOf" srcId="{0A05E639-00B7-4302-8028-BE3A793A9A8A}" destId="{1B1F6C80-1E42-4704-9AC2-4F2195FD0857}" srcOrd="0" destOrd="0" presId="urn:microsoft.com/office/officeart/2005/8/layout/pictureOrgChart+Icon"/>
    <dgm:cxn modelId="{A01DF14B-4CC4-4B27-B217-C130883FAA47}" type="presParOf" srcId="{1B1F6C80-1E42-4704-9AC2-4F2195FD0857}" destId="{92B4FF18-4B1D-41E4-ACDE-A40166286B5B}" srcOrd="0" destOrd="0" presId="urn:microsoft.com/office/officeart/2005/8/layout/pictureOrgChart+Icon"/>
    <dgm:cxn modelId="{1AC55FBE-5E1D-4378-BD65-15B6939DF906}" type="presParOf" srcId="{1B1F6C80-1E42-4704-9AC2-4F2195FD0857}" destId="{0A969B62-854C-4EDE-94A3-7353922C9F39}" srcOrd="1" destOrd="0" presId="urn:microsoft.com/office/officeart/2005/8/layout/pictureOrgChart+Icon"/>
    <dgm:cxn modelId="{322DABED-6AC1-43ED-9885-54BD3A3015F5}" type="presParOf" srcId="{1B1F6C80-1E42-4704-9AC2-4F2195FD0857}" destId="{C24F7C02-C9D1-4E5C-910B-6E66EEEC92DE}" srcOrd="2" destOrd="0" presId="urn:microsoft.com/office/officeart/2005/8/layout/pictureOrgChart+Icon"/>
    <dgm:cxn modelId="{90617B21-190A-454A-BE5E-9A6FA6103981}" type="presParOf" srcId="{0A05E639-00B7-4302-8028-BE3A793A9A8A}" destId="{FC30EBE4-924C-433E-9B6A-D8184EFE2558}" srcOrd="1" destOrd="0" presId="urn:microsoft.com/office/officeart/2005/8/layout/pictureOrgChart+Icon"/>
    <dgm:cxn modelId="{297AD19B-13D8-4017-80C3-E9D1F6AD4B49}" type="presParOf" srcId="{FC30EBE4-924C-433E-9B6A-D8184EFE2558}" destId="{FE0EB875-C195-4C50-A681-D9F9DD8E70F6}" srcOrd="0" destOrd="0" presId="urn:microsoft.com/office/officeart/2005/8/layout/pictureOrgChart+Icon"/>
    <dgm:cxn modelId="{FC5C701C-1856-41F9-97CD-C918DD482978}" type="presParOf" srcId="{FC30EBE4-924C-433E-9B6A-D8184EFE2558}" destId="{D12987CA-C1BF-4184-AB83-B211B3F01E7E}" srcOrd="1" destOrd="0" presId="urn:microsoft.com/office/officeart/2005/8/layout/pictureOrgChart+Icon"/>
    <dgm:cxn modelId="{118DBBD6-26B8-44C3-ABDD-C8F85B7B874E}" type="presParOf" srcId="{D12987CA-C1BF-4184-AB83-B211B3F01E7E}" destId="{74F5DED2-DC53-4237-AD82-EEFB2FBFF999}" srcOrd="0" destOrd="0" presId="urn:microsoft.com/office/officeart/2005/8/layout/pictureOrgChart+Icon"/>
    <dgm:cxn modelId="{45DBC2AF-610F-45AB-99B0-82BB03E003A1}" type="presParOf" srcId="{74F5DED2-DC53-4237-AD82-EEFB2FBFF999}" destId="{6764F79B-BF99-4465-9011-04A402B60DD1}" srcOrd="0" destOrd="0" presId="urn:microsoft.com/office/officeart/2005/8/layout/pictureOrgChart+Icon"/>
    <dgm:cxn modelId="{7D1D5AC1-62D1-4B71-BDF3-011E4FDE16A2}" type="presParOf" srcId="{74F5DED2-DC53-4237-AD82-EEFB2FBFF999}" destId="{FC7020FF-B7EA-418F-8DCE-A2C5379B7239}" srcOrd="1" destOrd="0" presId="urn:microsoft.com/office/officeart/2005/8/layout/pictureOrgChart+Icon"/>
    <dgm:cxn modelId="{40B4EDDF-7BAD-4F0A-B1CD-7823036B54FE}" type="presParOf" srcId="{74F5DED2-DC53-4237-AD82-EEFB2FBFF999}" destId="{91C5E1F3-348C-4CDC-B7F8-38ECC51D0136}" srcOrd="2" destOrd="0" presId="urn:microsoft.com/office/officeart/2005/8/layout/pictureOrgChart+Icon"/>
    <dgm:cxn modelId="{5DFB4210-DB30-4738-8214-168D19BC3B0F}" type="presParOf" srcId="{D12987CA-C1BF-4184-AB83-B211B3F01E7E}" destId="{C9C095B8-A821-45AF-B832-C0D068772AA4}" srcOrd="1" destOrd="0" presId="urn:microsoft.com/office/officeart/2005/8/layout/pictureOrgChart+Icon"/>
    <dgm:cxn modelId="{70C432B2-7DC7-4A05-B49D-38AB60B29BAD}" type="presParOf" srcId="{D12987CA-C1BF-4184-AB83-B211B3F01E7E}" destId="{1AD55879-109B-4EC0-ADA9-8A683E62A4E2}" srcOrd="2" destOrd="0" presId="urn:microsoft.com/office/officeart/2005/8/layout/pictureOrgChart+Icon"/>
    <dgm:cxn modelId="{D693F279-5550-4ECA-B22D-B29D6FC95915}" type="presParOf" srcId="{FC30EBE4-924C-433E-9B6A-D8184EFE2558}" destId="{D6FD7DF3-6DA1-4E0B-9ED9-CC522D19416B}" srcOrd="2" destOrd="0" presId="urn:microsoft.com/office/officeart/2005/8/layout/pictureOrgChart+Icon"/>
    <dgm:cxn modelId="{851C2591-D6A4-410B-9BA8-895BC8FC7896}" type="presParOf" srcId="{FC30EBE4-924C-433E-9B6A-D8184EFE2558}" destId="{832CC601-64E0-426E-9EE4-A9FF3843252F}" srcOrd="3" destOrd="0" presId="urn:microsoft.com/office/officeart/2005/8/layout/pictureOrgChart+Icon"/>
    <dgm:cxn modelId="{B73ADEC5-ECBC-4DFA-A2C8-C0B824FDC5EC}" type="presParOf" srcId="{832CC601-64E0-426E-9EE4-A9FF3843252F}" destId="{DF07AED5-7212-45DD-B5C1-F0301028D47E}" srcOrd="0" destOrd="0" presId="urn:microsoft.com/office/officeart/2005/8/layout/pictureOrgChart+Icon"/>
    <dgm:cxn modelId="{6DE1878B-CC87-49A6-814E-7DF7CE4D5942}" type="presParOf" srcId="{DF07AED5-7212-45DD-B5C1-F0301028D47E}" destId="{B9419479-3AF9-4D64-B23E-88FC6A1F56F7}" srcOrd="0" destOrd="0" presId="urn:microsoft.com/office/officeart/2005/8/layout/pictureOrgChart+Icon"/>
    <dgm:cxn modelId="{0957CCBD-9285-4617-90FF-7BC169042E53}" type="presParOf" srcId="{DF07AED5-7212-45DD-B5C1-F0301028D47E}" destId="{02BF201E-AD46-44A4-8180-6C0B0D657094}" srcOrd="1" destOrd="0" presId="urn:microsoft.com/office/officeart/2005/8/layout/pictureOrgChart+Icon"/>
    <dgm:cxn modelId="{8594130C-34A4-457F-A00A-42DD52BD556B}" type="presParOf" srcId="{DF07AED5-7212-45DD-B5C1-F0301028D47E}" destId="{ABA77D06-39FE-446D-977A-3B194719F2B3}" srcOrd="2" destOrd="0" presId="urn:microsoft.com/office/officeart/2005/8/layout/pictureOrgChart+Icon"/>
    <dgm:cxn modelId="{0A99C9D7-B8F9-4C09-941B-E54BEFEBB7B9}" type="presParOf" srcId="{832CC601-64E0-426E-9EE4-A9FF3843252F}" destId="{C90B4858-A6B7-4955-BAD9-2A428DFFE0E2}" srcOrd="1" destOrd="0" presId="urn:microsoft.com/office/officeart/2005/8/layout/pictureOrgChart+Icon"/>
    <dgm:cxn modelId="{B9B1243E-683E-4898-82B4-52568EAEB256}" type="presParOf" srcId="{832CC601-64E0-426E-9EE4-A9FF3843252F}" destId="{42C3A794-6B10-486D-80F2-4EEF70138E96}" srcOrd="2" destOrd="0" presId="urn:microsoft.com/office/officeart/2005/8/layout/pictureOrgChart+Icon"/>
    <dgm:cxn modelId="{EBD5C0D2-2929-4B5A-9538-51A454215A59}" type="presParOf" srcId="{0A05E639-00B7-4302-8028-BE3A793A9A8A}" destId="{256DD4D3-9750-4355-BE16-54974CAB1C6A}" srcOrd="2" destOrd="0" presId="urn:microsoft.com/office/officeart/2005/8/layout/pictureOrgChart+Icon"/>
    <dgm:cxn modelId="{544FCF54-6F2B-43C2-818A-84E23C566C5B}" type="presParOf" srcId="{256DD4D3-9750-4355-BE16-54974CAB1C6A}" destId="{CA875F6D-5168-44EB-AF27-391E98D98D0B}" srcOrd="0" destOrd="0" presId="urn:microsoft.com/office/officeart/2005/8/layout/pictureOrgChart+Icon"/>
    <dgm:cxn modelId="{138B4BA9-E3C9-437B-B7F4-ED827EC76F1C}" type="presParOf" srcId="{256DD4D3-9750-4355-BE16-54974CAB1C6A}" destId="{0DB6E596-B778-44FD-ADFD-9C311AAE09D0}" srcOrd="1" destOrd="0" presId="urn:microsoft.com/office/officeart/2005/8/layout/pictureOrgChart+Icon"/>
    <dgm:cxn modelId="{91756E36-F411-489D-B3D9-4755DD6D2CF4}" type="presParOf" srcId="{0DB6E596-B778-44FD-ADFD-9C311AAE09D0}" destId="{1EF3F3A0-251F-4A73-8551-0A03A32BF2E6}" srcOrd="0" destOrd="0" presId="urn:microsoft.com/office/officeart/2005/8/layout/pictureOrgChart+Icon"/>
    <dgm:cxn modelId="{1D32E288-D4EC-441D-8A80-430E2F3C3E00}" type="presParOf" srcId="{1EF3F3A0-251F-4A73-8551-0A03A32BF2E6}" destId="{9D5FB58B-CE10-4A41-AB63-7426C344C5EB}" srcOrd="0" destOrd="0" presId="urn:microsoft.com/office/officeart/2005/8/layout/pictureOrgChart+Icon"/>
    <dgm:cxn modelId="{373543D3-6F66-4D49-8CDA-F54F75626C5D}" type="presParOf" srcId="{1EF3F3A0-251F-4A73-8551-0A03A32BF2E6}" destId="{65802B63-88C6-418F-B009-3C85889DBC17}" srcOrd="1" destOrd="0" presId="urn:microsoft.com/office/officeart/2005/8/layout/pictureOrgChart+Icon"/>
    <dgm:cxn modelId="{DF371540-4EFC-4C2F-88EC-88AE74053ED9}" type="presParOf" srcId="{1EF3F3A0-251F-4A73-8551-0A03A32BF2E6}" destId="{7771C04F-33B9-473D-8527-9582BF1CB0B8}" srcOrd="2" destOrd="0" presId="urn:microsoft.com/office/officeart/2005/8/layout/pictureOrgChart+Icon"/>
    <dgm:cxn modelId="{5C11A8DB-670C-4329-8363-7F6B4C3B2B09}" type="presParOf" srcId="{0DB6E596-B778-44FD-ADFD-9C311AAE09D0}" destId="{50F912FD-7C22-40DF-AAB1-BE255CE2A72A}" srcOrd="1" destOrd="0" presId="urn:microsoft.com/office/officeart/2005/8/layout/pictureOrgChart+Icon"/>
    <dgm:cxn modelId="{6D6A5983-26F7-48EC-A8D6-3349B4826D36}" type="presParOf" srcId="{0DB6E596-B778-44FD-ADFD-9C311AAE09D0}" destId="{2C80B03E-4123-4E7C-9C23-6A0AB515444D}" srcOrd="2" destOrd="0" presId="urn:microsoft.com/office/officeart/2005/8/layout/pictureOrgChart+Icon"/>
    <dgm:cxn modelId="{8549C0F5-5147-478C-956D-A4584454DDAC}" type="presParOf" srcId="{256DD4D3-9750-4355-BE16-54974CAB1C6A}" destId="{C4F2D837-1E28-4B44-A702-8B82E562D805}" srcOrd="2" destOrd="0" presId="urn:microsoft.com/office/officeart/2005/8/layout/pictureOrgChart+Icon"/>
    <dgm:cxn modelId="{255AEFAB-47BF-4313-AD9E-CC987962F170}" type="presParOf" srcId="{256DD4D3-9750-4355-BE16-54974CAB1C6A}" destId="{BA51BA4B-F776-47EB-B014-0A46CEFF930C}" srcOrd="3" destOrd="0" presId="urn:microsoft.com/office/officeart/2005/8/layout/pictureOrgChart+Icon"/>
    <dgm:cxn modelId="{44713606-F947-4E91-9082-16DFB4DC5977}" type="presParOf" srcId="{BA51BA4B-F776-47EB-B014-0A46CEFF930C}" destId="{C825D530-D85B-4EBD-94A4-138D507FE117}" srcOrd="0" destOrd="0" presId="urn:microsoft.com/office/officeart/2005/8/layout/pictureOrgChart+Icon"/>
    <dgm:cxn modelId="{673BE62A-9375-4248-892E-3DDE5AF1290C}" type="presParOf" srcId="{C825D530-D85B-4EBD-94A4-138D507FE117}" destId="{45D7896F-F5F5-4A31-B066-3740B87B7093}" srcOrd="0" destOrd="0" presId="urn:microsoft.com/office/officeart/2005/8/layout/pictureOrgChart+Icon"/>
    <dgm:cxn modelId="{F099011B-A4BE-44AE-A1A3-B81CCF5A1D0F}" type="presParOf" srcId="{C825D530-D85B-4EBD-94A4-138D507FE117}" destId="{E5568E50-2976-4597-87C2-B7CA41F86168}" srcOrd="1" destOrd="0" presId="urn:microsoft.com/office/officeart/2005/8/layout/pictureOrgChart+Icon"/>
    <dgm:cxn modelId="{0C4EE30D-29EF-43FD-95A1-9B7C41718735}" type="presParOf" srcId="{C825D530-D85B-4EBD-94A4-138D507FE117}" destId="{235C26EB-39DD-411A-8E75-AD575A506F10}" srcOrd="2" destOrd="0" presId="urn:microsoft.com/office/officeart/2005/8/layout/pictureOrgChart+Icon"/>
    <dgm:cxn modelId="{9EF92DEF-F541-4FF0-BE14-B40C14D47DBA}" type="presParOf" srcId="{BA51BA4B-F776-47EB-B014-0A46CEFF930C}" destId="{9808EDB1-ED4C-4E3A-8360-FC51635AAFA2}" srcOrd="1" destOrd="0" presId="urn:microsoft.com/office/officeart/2005/8/layout/pictureOrgChart+Icon"/>
    <dgm:cxn modelId="{2EB5F6E1-7DC2-4826-9984-8E0F7A41ECB8}" type="presParOf" srcId="{BA51BA4B-F776-47EB-B014-0A46CEFF930C}" destId="{8BCC0BBC-B738-41C3-A4D6-CBC461D10224}" srcOrd="2" destOrd="0" presId="urn:microsoft.com/office/officeart/2005/8/layout/pictureOrgChar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3849CA-DF45-4005-95EA-CA6AB51F336F}">
      <dsp:nvSpPr>
        <dsp:cNvPr id="0" name=""/>
        <dsp:cNvSpPr/>
      </dsp:nvSpPr>
      <dsp:spPr>
        <a:xfrm>
          <a:off x="1107779" y="3198341"/>
          <a:ext cx="1112377" cy="3008300"/>
        </a:xfrm>
        <a:custGeom>
          <a:avLst/>
          <a:gdLst/>
          <a:ahLst/>
          <a:cxnLst/>
          <a:rect l="0" t="0" r="0" b="0"/>
          <a:pathLst>
            <a:path>
              <a:moveTo>
                <a:pt x="0" y="0"/>
              </a:moveTo>
              <a:lnTo>
                <a:pt x="556188" y="0"/>
              </a:lnTo>
              <a:lnTo>
                <a:pt x="556188" y="3008300"/>
              </a:lnTo>
              <a:lnTo>
                <a:pt x="1112377" y="300830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n-US" sz="1000" b="1" kern="1200"/>
        </a:p>
      </dsp:txBody>
      <dsp:txXfrm>
        <a:off x="1583783" y="4622307"/>
        <a:ext cx="160368" cy="160368"/>
      </dsp:txXfrm>
    </dsp:sp>
    <dsp:sp modelId="{402054CF-D98D-416F-8E9E-DE672A82D6EE}">
      <dsp:nvSpPr>
        <dsp:cNvPr id="0" name=""/>
        <dsp:cNvSpPr/>
      </dsp:nvSpPr>
      <dsp:spPr>
        <a:xfrm>
          <a:off x="1107779" y="3198341"/>
          <a:ext cx="1112377" cy="2348713"/>
        </a:xfrm>
        <a:custGeom>
          <a:avLst/>
          <a:gdLst/>
          <a:ahLst/>
          <a:cxnLst/>
          <a:rect l="0" t="0" r="0" b="0"/>
          <a:pathLst>
            <a:path>
              <a:moveTo>
                <a:pt x="0" y="0"/>
              </a:moveTo>
              <a:lnTo>
                <a:pt x="556188" y="0"/>
              </a:lnTo>
              <a:lnTo>
                <a:pt x="556188" y="2348713"/>
              </a:lnTo>
              <a:lnTo>
                <a:pt x="1112377" y="234871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n-US" sz="1000" b="1" kern="1200"/>
        </a:p>
      </dsp:txBody>
      <dsp:txXfrm>
        <a:off x="1598997" y="4307727"/>
        <a:ext cx="129940" cy="129940"/>
      </dsp:txXfrm>
    </dsp:sp>
    <dsp:sp modelId="{65C7B7D2-4F01-4BE6-BC7E-453B7D34EB00}">
      <dsp:nvSpPr>
        <dsp:cNvPr id="0" name=""/>
        <dsp:cNvSpPr/>
      </dsp:nvSpPr>
      <dsp:spPr>
        <a:xfrm>
          <a:off x="1107779" y="3198341"/>
          <a:ext cx="1112377" cy="1689126"/>
        </a:xfrm>
        <a:custGeom>
          <a:avLst/>
          <a:gdLst/>
          <a:ahLst/>
          <a:cxnLst/>
          <a:rect l="0" t="0" r="0" b="0"/>
          <a:pathLst>
            <a:path>
              <a:moveTo>
                <a:pt x="0" y="0"/>
              </a:moveTo>
              <a:lnTo>
                <a:pt x="556188" y="0"/>
              </a:lnTo>
              <a:lnTo>
                <a:pt x="556188" y="1689126"/>
              </a:lnTo>
              <a:lnTo>
                <a:pt x="1112377" y="16891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n-US" sz="1000" b="1" kern="1200"/>
        </a:p>
      </dsp:txBody>
      <dsp:txXfrm>
        <a:off x="1613405" y="3992341"/>
        <a:ext cx="101125" cy="101125"/>
      </dsp:txXfrm>
    </dsp:sp>
    <dsp:sp modelId="{75473FE7-3CAA-4910-A1B1-4DB99292F3ED}">
      <dsp:nvSpPr>
        <dsp:cNvPr id="0" name=""/>
        <dsp:cNvSpPr/>
      </dsp:nvSpPr>
      <dsp:spPr>
        <a:xfrm>
          <a:off x="1107779" y="3198341"/>
          <a:ext cx="1112377" cy="1029538"/>
        </a:xfrm>
        <a:custGeom>
          <a:avLst/>
          <a:gdLst/>
          <a:ahLst/>
          <a:cxnLst/>
          <a:rect l="0" t="0" r="0" b="0"/>
          <a:pathLst>
            <a:path>
              <a:moveTo>
                <a:pt x="0" y="0"/>
              </a:moveTo>
              <a:lnTo>
                <a:pt x="556188" y="0"/>
              </a:lnTo>
              <a:lnTo>
                <a:pt x="556188" y="1029538"/>
              </a:lnTo>
              <a:lnTo>
                <a:pt x="1112377" y="102953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n-US" sz="1000" b="1" kern="1200"/>
        </a:p>
      </dsp:txBody>
      <dsp:txXfrm>
        <a:off x="1626075" y="3675218"/>
        <a:ext cx="75784" cy="75784"/>
      </dsp:txXfrm>
    </dsp:sp>
    <dsp:sp modelId="{A215610F-69C2-4633-AA57-F7C31E49C269}">
      <dsp:nvSpPr>
        <dsp:cNvPr id="0" name=""/>
        <dsp:cNvSpPr/>
      </dsp:nvSpPr>
      <dsp:spPr>
        <a:xfrm>
          <a:off x="1107779" y="3198341"/>
          <a:ext cx="1112377" cy="369951"/>
        </a:xfrm>
        <a:custGeom>
          <a:avLst/>
          <a:gdLst/>
          <a:ahLst/>
          <a:cxnLst/>
          <a:rect l="0" t="0" r="0" b="0"/>
          <a:pathLst>
            <a:path>
              <a:moveTo>
                <a:pt x="0" y="0"/>
              </a:moveTo>
              <a:lnTo>
                <a:pt x="556188" y="0"/>
              </a:lnTo>
              <a:lnTo>
                <a:pt x="556188" y="369951"/>
              </a:lnTo>
              <a:lnTo>
                <a:pt x="1112377" y="36995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n-US" sz="1000" b="1" kern="1200"/>
        </a:p>
      </dsp:txBody>
      <dsp:txXfrm>
        <a:off x="1634660" y="3354010"/>
        <a:ext cx="58614" cy="58614"/>
      </dsp:txXfrm>
    </dsp:sp>
    <dsp:sp modelId="{D6C2D8B6-E95E-415D-B6E3-DB3285E9460C}">
      <dsp:nvSpPr>
        <dsp:cNvPr id="0" name=""/>
        <dsp:cNvSpPr/>
      </dsp:nvSpPr>
      <dsp:spPr>
        <a:xfrm>
          <a:off x="1107779" y="2908706"/>
          <a:ext cx="1112377" cy="289635"/>
        </a:xfrm>
        <a:custGeom>
          <a:avLst/>
          <a:gdLst/>
          <a:ahLst/>
          <a:cxnLst/>
          <a:rect l="0" t="0" r="0" b="0"/>
          <a:pathLst>
            <a:path>
              <a:moveTo>
                <a:pt x="0" y="289635"/>
              </a:moveTo>
              <a:lnTo>
                <a:pt x="556188" y="289635"/>
              </a:lnTo>
              <a:lnTo>
                <a:pt x="556188" y="0"/>
              </a:lnTo>
              <a:lnTo>
                <a:pt x="1112377"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n-US" sz="1000" b="1" kern="1200"/>
        </a:p>
      </dsp:txBody>
      <dsp:txXfrm>
        <a:off x="1635231" y="3024787"/>
        <a:ext cx="57473" cy="57473"/>
      </dsp:txXfrm>
    </dsp:sp>
    <dsp:sp modelId="{1761E505-3B5F-49BC-824B-81AE5F732EB9}">
      <dsp:nvSpPr>
        <dsp:cNvPr id="0" name=""/>
        <dsp:cNvSpPr/>
      </dsp:nvSpPr>
      <dsp:spPr>
        <a:xfrm>
          <a:off x="1107779" y="2249119"/>
          <a:ext cx="1112377" cy="949222"/>
        </a:xfrm>
        <a:custGeom>
          <a:avLst/>
          <a:gdLst/>
          <a:ahLst/>
          <a:cxnLst/>
          <a:rect l="0" t="0" r="0" b="0"/>
          <a:pathLst>
            <a:path>
              <a:moveTo>
                <a:pt x="0" y="949222"/>
              </a:moveTo>
              <a:lnTo>
                <a:pt x="556188" y="949222"/>
              </a:lnTo>
              <a:lnTo>
                <a:pt x="556188" y="0"/>
              </a:lnTo>
              <a:lnTo>
                <a:pt x="1112377"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n-US" sz="1000" b="1" kern="1200"/>
        </a:p>
      </dsp:txBody>
      <dsp:txXfrm>
        <a:off x="1627409" y="2687172"/>
        <a:ext cx="73116" cy="73116"/>
      </dsp:txXfrm>
    </dsp:sp>
    <dsp:sp modelId="{833DCB99-FF9F-492F-AB60-453E9772D755}">
      <dsp:nvSpPr>
        <dsp:cNvPr id="0" name=""/>
        <dsp:cNvSpPr/>
      </dsp:nvSpPr>
      <dsp:spPr>
        <a:xfrm>
          <a:off x="1107779" y="1589532"/>
          <a:ext cx="1112377" cy="1608809"/>
        </a:xfrm>
        <a:custGeom>
          <a:avLst/>
          <a:gdLst/>
          <a:ahLst/>
          <a:cxnLst/>
          <a:rect l="0" t="0" r="0" b="0"/>
          <a:pathLst>
            <a:path>
              <a:moveTo>
                <a:pt x="0" y="1608809"/>
              </a:moveTo>
              <a:lnTo>
                <a:pt x="556188" y="1608809"/>
              </a:lnTo>
              <a:lnTo>
                <a:pt x="556188" y="0"/>
              </a:lnTo>
              <a:lnTo>
                <a:pt x="1112377"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n-US" sz="1000" b="1" kern="1200"/>
        </a:p>
      </dsp:txBody>
      <dsp:txXfrm>
        <a:off x="1615069" y="2345038"/>
        <a:ext cx="97796" cy="97796"/>
      </dsp:txXfrm>
    </dsp:sp>
    <dsp:sp modelId="{7E031256-1782-4E1B-8753-65648C903B03}">
      <dsp:nvSpPr>
        <dsp:cNvPr id="0" name=""/>
        <dsp:cNvSpPr/>
      </dsp:nvSpPr>
      <dsp:spPr>
        <a:xfrm>
          <a:off x="1107779" y="929945"/>
          <a:ext cx="1112377" cy="2268396"/>
        </a:xfrm>
        <a:custGeom>
          <a:avLst/>
          <a:gdLst/>
          <a:ahLst/>
          <a:cxnLst/>
          <a:rect l="0" t="0" r="0" b="0"/>
          <a:pathLst>
            <a:path>
              <a:moveTo>
                <a:pt x="0" y="2268396"/>
              </a:moveTo>
              <a:lnTo>
                <a:pt x="556188" y="2268396"/>
              </a:lnTo>
              <a:lnTo>
                <a:pt x="556188" y="0"/>
              </a:lnTo>
              <a:lnTo>
                <a:pt x="1112377"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n-US" sz="1000" b="1" kern="1200"/>
        </a:p>
      </dsp:txBody>
      <dsp:txXfrm>
        <a:off x="1600806" y="2000981"/>
        <a:ext cx="126323" cy="126323"/>
      </dsp:txXfrm>
    </dsp:sp>
    <dsp:sp modelId="{31F7C568-894C-47A7-9275-01962CC268A5}">
      <dsp:nvSpPr>
        <dsp:cNvPr id="0" name=""/>
        <dsp:cNvSpPr/>
      </dsp:nvSpPr>
      <dsp:spPr>
        <a:xfrm>
          <a:off x="1107779" y="270358"/>
          <a:ext cx="1112377" cy="2927983"/>
        </a:xfrm>
        <a:custGeom>
          <a:avLst/>
          <a:gdLst/>
          <a:ahLst/>
          <a:cxnLst/>
          <a:rect l="0" t="0" r="0" b="0"/>
          <a:pathLst>
            <a:path>
              <a:moveTo>
                <a:pt x="0" y="2927983"/>
              </a:moveTo>
              <a:lnTo>
                <a:pt x="556188" y="2927983"/>
              </a:lnTo>
              <a:lnTo>
                <a:pt x="556188" y="0"/>
              </a:lnTo>
              <a:lnTo>
                <a:pt x="1112377"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n-US" sz="1000" b="1" kern="1200"/>
        </a:p>
      </dsp:txBody>
      <dsp:txXfrm>
        <a:off x="1585663" y="1656045"/>
        <a:ext cx="156608" cy="156608"/>
      </dsp:txXfrm>
    </dsp:sp>
    <dsp:sp modelId="{91D847A1-2210-4420-9D5B-E9BCF7D1919A}">
      <dsp:nvSpPr>
        <dsp:cNvPr id="0" name=""/>
        <dsp:cNvSpPr/>
      </dsp:nvSpPr>
      <dsp:spPr>
        <a:xfrm rot="16200000">
          <a:off x="-1897108" y="2644452"/>
          <a:ext cx="4901995" cy="1107779"/>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b="1" kern="1200" dirty="0"/>
            <a:t>Main Library</a:t>
          </a:r>
        </a:p>
      </dsp:txBody>
      <dsp:txXfrm>
        <a:off x="-1897108" y="2644452"/>
        <a:ext cx="4901995" cy="1107779"/>
      </dsp:txXfrm>
    </dsp:sp>
    <dsp:sp modelId="{698C8E90-BC80-4943-B7EC-9BF29E29EC66}">
      <dsp:nvSpPr>
        <dsp:cNvPr id="0" name=""/>
        <dsp:cNvSpPr/>
      </dsp:nvSpPr>
      <dsp:spPr>
        <a:xfrm>
          <a:off x="2220156" y="6523"/>
          <a:ext cx="4565354" cy="527669"/>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a:t>Faculty of Agriculture</a:t>
          </a:r>
        </a:p>
      </dsp:txBody>
      <dsp:txXfrm>
        <a:off x="2220156" y="6523"/>
        <a:ext cx="4565354" cy="527669"/>
      </dsp:txXfrm>
    </dsp:sp>
    <dsp:sp modelId="{78058798-3161-47A9-B7E1-F45AEB7AC597}">
      <dsp:nvSpPr>
        <dsp:cNvPr id="0" name=""/>
        <dsp:cNvSpPr/>
      </dsp:nvSpPr>
      <dsp:spPr>
        <a:xfrm>
          <a:off x="2220156" y="666110"/>
          <a:ext cx="4565354" cy="527669"/>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a:t>Faculty of Engineering</a:t>
          </a:r>
        </a:p>
      </dsp:txBody>
      <dsp:txXfrm>
        <a:off x="2220156" y="666110"/>
        <a:ext cx="4565354" cy="527669"/>
      </dsp:txXfrm>
    </dsp:sp>
    <dsp:sp modelId="{8AB5DC99-E94F-47BF-98D8-BD07486F3285}">
      <dsp:nvSpPr>
        <dsp:cNvPr id="0" name=""/>
        <dsp:cNvSpPr/>
      </dsp:nvSpPr>
      <dsp:spPr>
        <a:xfrm>
          <a:off x="2220156" y="1325697"/>
          <a:ext cx="4565354" cy="527669"/>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a:t>Faculty of Medicine</a:t>
          </a:r>
        </a:p>
      </dsp:txBody>
      <dsp:txXfrm>
        <a:off x="2220156" y="1325697"/>
        <a:ext cx="4565354" cy="527669"/>
      </dsp:txXfrm>
    </dsp:sp>
    <dsp:sp modelId="{D0114C6E-AD81-4179-879B-AD3297DAD2D3}">
      <dsp:nvSpPr>
        <dsp:cNvPr id="0" name=""/>
        <dsp:cNvSpPr/>
      </dsp:nvSpPr>
      <dsp:spPr>
        <a:xfrm>
          <a:off x="2220156" y="1985284"/>
          <a:ext cx="4565354" cy="527669"/>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a:t>Faculty of Management and Finance</a:t>
          </a:r>
        </a:p>
      </dsp:txBody>
      <dsp:txXfrm>
        <a:off x="2220156" y="1985284"/>
        <a:ext cx="4565354" cy="527669"/>
      </dsp:txXfrm>
    </dsp:sp>
    <dsp:sp modelId="{EB00A95D-0E86-4923-94CA-E0C6BCA61A93}">
      <dsp:nvSpPr>
        <dsp:cNvPr id="0" name=""/>
        <dsp:cNvSpPr/>
      </dsp:nvSpPr>
      <dsp:spPr>
        <a:xfrm>
          <a:off x="2220156" y="2644871"/>
          <a:ext cx="4565354" cy="527669"/>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a:t>Faculty of Humanities and Social Sciences</a:t>
          </a:r>
        </a:p>
      </dsp:txBody>
      <dsp:txXfrm>
        <a:off x="2220156" y="2644871"/>
        <a:ext cx="4565354" cy="527669"/>
      </dsp:txXfrm>
    </dsp:sp>
    <dsp:sp modelId="{42E0EAB4-9EBA-4598-97DD-2A89D2CEAC31}">
      <dsp:nvSpPr>
        <dsp:cNvPr id="0" name=""/>
        <dsp:cNvSpPr/>
      </dsp:nvSpPr>
      <dsp:spPr>
        <a:xfrm>
          <a:off x="2220156" y="3304458"/>
          <a:ext cx="4565354" cy="527669"/>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a:t>Faculty of Science</a:t>
          </a:r>
        </a:p>
      </dsp:txBody>
      <dsp:txXfrm>
        <a:off x="2220156" y="3304458"/>
        <a:ext cx="4565354" cy="527669"/>
      </dsp:txXfrm>
    </dsp:sp>
    <dsp:sp modelId="{BFE10302-B31C-46FF-8711-D1F6F1FFD0B1}">
      <dsp:nvSpPr>
        <dsp:cNvPr id="0" name=""/>
        <dsp:cNvSpPr/>
      </dsp:nvSpPr>
      <dsp:spPr>
        <a:xfrm>
          <a:off x="2220156" y="3964045"/>
          <a:ext cx="4565354" cy="527669"/>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a:t>Faculty of Technology</a:t>
          </a:r>
        </a:p>
      </dsp:txBody>
      <dsp:txXfrm>
        <a:off x="2220156" y="3964045"/>
        <a:ext cx="4565354" cy="527669"/>
      </dsp:txXfrm>
    </dsp:sp>
    <dsp:sp modelId="{BAF63620-AB03-4768-9528-5EF064531F62}">
      <dsp:nvSpPr>
        <dsp:cNvPr id="0" name=""/>
        <dsp:cNvSpPr/>
      </dsp:nvSpPr>
      <dsp:spPr>
        <a:xfrm>
          <a:off x="2220156" y="4623632"/>
          <a:ext cx="4565354" cy="527669"/>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a:t>Faculty of FMST</a:t>
          </a:r>
        </a:p>
      </dsp:txBody>
      <dsp:txXfrm>
        <a:off x="2220156" y="4623632"/>
        <a:ext cx="4565354" cy="527669"/>
      </dsp:txXfrm>
    </dsp:sp>
    <dsp:sp modelId="{4399CBDC-D5EE-4844-B64D-C7C89AF003C9}">
      <dsp:nvSpPr>
        <dsp:cNvPr id="0" name=""/>
        <dsp:cNvSpPr/>
      </dsp:nvSpPr>
      <dsp:spPr>
        <a:xfrm>
          <a:off x="2220156" y="5283219"/>
          <a:ext cx="4565354" cy="527669"/>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a:t>Faculty of AHS</a:t>
          </a:r>
        </a:p>
      </dsp:txBody>
      <dsp:txXfrm>
        <a:off x="2220156" y="5283219"/>
        <a:ext cx="4565354" cy="527669"/>
      </dsp:txXfrm>
    </dsp:sp>
    <dsp:sp modelId="{0A1380A9-5C47-4472-82BC-DDC4DC8DB34F}">
      <dsp:nvSpPr>
        <dsp:cNvPr id="0" name=""/>
        <dsp:cNvSpPr/>
      </dsp:nvSpPr>
      <dsp:spPr>
        <a:xfrm>
          <a:off x="2220156" y="5942806"/>
          <a:ext cx="4565354" cy="527669"/>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a:t>FGS</a:t>
          </a:r>
        </a:p>
      </dsp:txBody>
      <dsp:txXfrm>
        <a:off x="2220156" y="5942806"/>
        <a:ext cx="4565354" cy="5276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CC69FC-B020-4BAA-97E6-E7B1F9A6B251}">
      <dsp:nvSpPr>
        <dsp:cNvPr id="0" name=""/>
        <dsp:cNvSpPr/>
      </dsp:nvSpPr>
      <dsp:spPr>
        <a:xfrm>
          <a:off x="1770887" y="2237581"/>
          <a:ext cx="556695" cy="1060776"/>
        </a:xfrm>
        <a:custGeom>
          <a:avLst/>
          <a:gdLst/>
          <a:ahLst/>
          <a:cxnLst/>
          <a:rect l="0" t="0" r="0" b="0"/>
          <a:pathLst>
            <a:path>
              <a:moveTo>
                <a:pt x="0" y="0"/>
              </a:moveTo>
              <a:lnTo>
                <a:pt x="278347" y="0"/>
              </a:lnTo>
              <a:lnTo>
                <a:pt x="278347" y="1060776"/>
              </a:lnTo>
              <a:lnTo>
                <a:pt x="556695" y="106077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a:off x="2019285" y="2738020"/>
        <a:ext cx="59899" cy="59899"/>
      </dsp:txXfrm>
    </dsp:sp>
    <dsp:sp modelId="{38755D00-6139-45BB-8DBD-CAC71E741C31}">
      <dsp:nvSpPr>
        <dsp:cNvPr id="0" name=""/>
        <dsp:cNvSpPr/>
      </dsp:nvSpPr>
      <dsp:spPr>
        <a:xfrm>
          <a:off x="1770887" y="2191861"/>
          <a:ext cx="523043" cy="91440"/>
        </a:xfrm>
        <a:custGeom>
          <a:avLst/>
          <a:gdLst/>
          <a:ahLst/>
          <a:cxnLst/>
          <a:rect l="0" t="0" r="0" b="0"/>
          <a:pathLst>
            <a:path>
              <a:moveTo>
                <a:pt x="0" y="45720"/>
              </a:moveTo>
              <a:lnTo>
                <a:pt x="523043" y="4572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a:off x="2019333" y="2224505"/>
        <a:ext cx="26152" cy="26152"/>
      </dsp:txXfrm>
    </dsp:sp>
    <dsp:sp modelId="{64162DB9-5112-4286-AC79-D0E6361302FF}">
      <dsp:nvSpPr>
        <dsp:cNvPr id="0" name=""/>
        <dsp:cNvSpPr/>
      </dsp:nvSpPr>
      <dsp:spPr>
        <a:xfrm>
          <a:off x="1770887" y="1312431"/>
          <a:ext cx="523043" cy="925149"/>
        </a:xfrm>
        <a:custGeom>
          <a:avLst/>
          <a:gdLst/>
          <a:ahLst/>
          <a:cxnLst/>
          <a:rect l="0" t="0" r="0" b="0"/>
          <a:pathLst>
            <a:path>
              <a:moveTo>
                <a:pt x="0" y="925149"/>
              </a:moveTo>
              <a:lnTo>
                <a:pt x="261521" y="925149"/>
              </a:lnTo>
              <a:lnTo>
                <a:pt x="261521" y="0"/>
              </a:lnTo>
              <a:lnTo>
                <a:pt x="523043"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a:off x="2005840" y="1748437"/>
        <a:ext cx="53138" cy="53138"/>
      </dsp:txXfrm>
    </dsp:sp>
    <dsp:sp modelId="{65A42614-5CB8-4F23-AD05-461B02A10D46}">
      <dsp:nvSpPr>
        <dsp:cNvPr id="0" name=""/>
        <dsp:cNvSpPr/>
      </dsp:nvSpPr>
      <dsp:spPr>
        <a:xfrm rot="16200000">
          <a:off x="-886636" y="1813270"/>
          <a:ext cx="4466426" cy="848621"/>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lvl="0" algn="ctr" defTabSz="2133600">
            <a:lnSpc>
              <a:spcPct val="90000"/>
            </a:lnSpc>
            <a:spcBef>
              <a:spcPct val="0"/>
            </a:spcBef>
            <a:spcAft>
              <a:spcPct val="35000"/>
            </a:spcAft>
          </a:pPr>
          <a:r>
            <a:rPr lang="en-US" sz="4800" kern="1200" dirty="0"/>
            <a:t>Library system</a:t>
          </a:r>
        </a:p>
      </dsp:txBody>
      <dsp:txXfrm>
        <a:off x="-886636" y="1813270"/>
        <a:ext cx="4466426" cy="848621"/>
      </dsp:txXfrm>
    </dsp:sp>
    <dsp:sp modelId="{DA90387A-34FE-4434-A8D9-6A5734844A00}">
      <dsp:nvSpPr>
        <dsp:cNvPr id="0" name=""/>
        <dsp:cNvSpPr/>
      </dsp:nvSpPr>
      <dsp:spPr>
        <a:xfrm>
          <a:off x="2293930" y="888121"/>
          <a:ext cx="4454287" cy="848621"/>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r>
            <a:rPr lang="en-US" sz="4400" kern="1200" dirty="0"/>
            <a:t>Human resources</a:t>
          </a:r>
        </a:p>
      </dsp:txBody>
      <dsp:txXfrm>
        <a:off x="2293930" y="888121"/>
        <a:ext cx="4454287" cy="848621"/>
      </dsp:txXfrm>
    </dsp:sp>
    <dsp:sp modelId="{A54748A8-8849-4BEA-9C59-194E56B4ACC6}">
      <dsp:nvSpPr>
        <dsp:cNvPr id="0" name=""/>
        <dsp:cNvSpPr/>
      </dsp:nvSpPr>
      <dsp:spPr>
        <a:xfrm>
          <a:off x="2293930" y="1813270"/>
          <a:ext cx="4442067" cy="848621"/>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r>
            <a:rPr lang="en-US" sz="4400" kern="1200" dirty="0"/>
            <a:t>Physical</a:t>
          </a:r>
          <a:r>
            <a:rPr lang="en-US" sz="4000" kern="1200" dirty="0"/>
            <a:t> resources</a:t>
          </a:r>
        </a:p>
      </dsp:txBody>
      <dsp:txXfrm>
        <a:off x="2293930" y="1813270"/>
        <a:ext cx="4442067" cy="848621"/>
      </dsp:txXfrm>
    </dsp:sp>
    <dsp:sp modelId="{49E07F2A-ACFB-4076-8EA1-9A825AF6EBF8}">
      <dsp:nvSpPr>
        <dsp:cNvPr id="0" name=""/>
        <dsp:cNvSpPr/>
      </dsp:nvSpPr>
      <dsp:spPr>
        <a:xfrm>
          <a:off x="2327583" y="2874047"/>
          <a:ext cx="3702442" cy="848621"/>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r>
            <a:rPr lang="en-US" sz="4400" kern="1200" dirty="0"/>
            <a:t>Services</a:t>
          </a:r>
          <a:r>
            <a:rPr lang="en-US" sz="4000" kern="1200" dirty="0"/>
            <a:t> </a:t>
          </a:r>
        </a:p>
      </dsp:txBody>
      <dsp:txXfrm>
        <a:off x="2327583" y="2874047"/>
        <a:ext cx="3702442" cy="8486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F2D837-1E28-4B44-A702-8B82E562D805}">
      <dsp:nvSpPr>
        <dsp:cNvPr id="0" name=""/>
        <dsp:cNvSpPr/>
      </dsp:nvSpPr>
      <dsp:spPr>
        <a:xfrm>
          <a:off x="3526172" y="1089063"/>
          <a:ext cx="160616" cy="1114510"/>
        </a:xfrm>
        <a:custGeom>
          <a:avLst/>
          <a:gdLst/>
          <a:ahLst/>
          <a:cxnLst/>
          <a:rect l="0" t="0" r="0" b="0"/>
          <a:pathLst>
            <a:path>
              <a:moveTo>
                <a:pt x="0" y="0"/>
              </a:moveTo>
              <a:lnTo>
                <a:pt x="0" y="1114510"/>
              </a:lnTo>
              <a:lnTo>
                <a:pt x="160616" y="111451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875F6D-5168-44EB-AF27-391E98D98D0B}">
      <dsp:nvSpPr>
        <dsp:cNvPr id="0" name=""/>
        <dsp:cNvSpPr/>
      </dsp:nvSpPr>
      <dsp:spPr>
        <a:xfrm>
          <a:off x="3284178" y="1089063"/>
          <a:ext cx="241994" cy="758430"/>
        </a:xfrm>
        <a:custGeom>
          <a:avLst/>
          <a:gdLst/>
          <a:ahLst/>
          <a:cxnLst/>
          <a:rect l="0" t="0" r="0" b="0"/>
          <a:pathLst>
            <a:path>
              <a:moveTo>
                <a:pt x="241994" y="0"/>
              </a:moveTo>
              <a:lnTo>
                <a:pt x="241994" y="758430"/>
              </a:lnTo>
              <a:lnTo>
                <a:pt x="0" y="75843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6FD7DF3-6DA1-4E0B-9ED9-CC522D19416B}">
      <dsp:nvSpPr>
        <dsp:cNvPr id="0" name=""/>
        <dsp:cNvSpPr/>
      </dsp:nvSpPr>
      <dsp:spPr>
        <a:xfrm>
          <a:off x="3526172" y="1089063"/>
          <a:ext cx="1198924" cy="1942206"/>
        </a:xfrm>
        <a:custGeom>
          <a:avLst/>
          <a:gdLst/>
          <a:ahLst/>
          <a:cxnLst/>
          <a:rect l="0" t="0" r="0" b="0"/>
          <a:pathLst>
            <a:path>
              <a:moveTo>
                <a:pt x="0" y="0"/>
              </a:moveTo>
              <a:lnTo>
                <a:pt x="0" y="1770868"/>
              </a:lnTo>
              <a:lnTo>
                <a:pt x="1198924" y="1770868"/>
              </a:lnTo>
              <a:lnTo>
                <a:pt x="1198924" y="194220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0EB875-C195-4C50-A681-D9F9DD8E70F6}">
      <dsp:nvSpPr>
        <dsp:cNvPr id="0" name=""/>
        <dsp:cNvSpPr/>
      </dsp:nvSpPr>
      <dsp:spPr>
        <a:xfrm>
          <a:off x="2498082" y="1089063"/>
          <a:ext cx="1028090" cy="1995359"/>
        </a:xfrm>
        <a:custGeom>
          <a:avLst/>
          <a:gdLst/>
          <a:ahLst/>
          <a:cxnLst/>
          <a:rect l="0" t="0" r="0" b="0"/>
          <a:pathLst>
            <a:path>
              <a:moveTo>
                <a:pt x="1028090" y="0"/>
              </a:moveTo>
              <a:lnTo>
                <a:pt x="1028090" y="1824021"/>
              </a:lnTo>
              <a:lnTo>
                <a:pt x="0" y="1824021"/>
              </a:lnTo>
              <a:lnTo>
                <a:pt x="0" y="19953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2B4FF18-4B1D-41E4-ACDE-A40166286B5B}">
      <dsp:nvSpPr>
        <dsp:cNvPr id="0" name=""/>
        <dsp:cNvSpPr/>
      </dsp:nvSpPr>
      <dsp:spPr>
        <a:xfrm>
          <a:off x="1911200" y="0"/>
          <a:ext cx="3229944" cy="108906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4441"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Acting Librarian</a:t>
          </a:r>
          <a:endParaRPr lang="en-US" sz="2400" kern="1200" dirty="0"/>
        </a:p>
      </dsp:txBody>
      <dsp:txXfrm>
        <a:off x="1911200" y="0"/>
        <a:ext cx="3229944" cy="1089063"/>
      </dsp:txXfrm>
    </dsp:sp>
    <dsp:sp modelId="{0A969B62-854C-4EDE-94A3-7353922C9F39}">
      <dsp:nvSpPr>
        <dsp:cNvPr id="0" name=""/>
        <dsp:cNvSpPr/>
      </dsp:nvSpPr>
      <dsp:spPr>
        <a:xfrm>
          <a:off x="1704495" y="74782"/>
          <a:ext cx="1024834" cy="996343"/>
        </a:xfrm>
        <a:prstGeom prst="rect">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764F79B-BF99-4465-9011-04A402B60DD1}">
      <dsp:nvSpPr>
        <dsp:cNvPr id="0" name=""/>
        <dsp:cNvSpPr/>
      </dsp:nvSpPr>
      <dsp:spPr>
        <a:xfrm>
          <a:off x="1686716" y="3084422"/>
          <a:ext cx="1622731" cy="88156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4441"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     SAL</a:t>
          </a:r>
          <a:endParaRPr lang="en-US" sz="2000" kern="1200" dirty="0"/>
        </a:p>
      </dsp:txBody>
      <dsp:txXfrm>
        <a:off x="1686716" y="3084422"/>
        <a:ext cx="1622731" cy="881565"/>
      </dsp:txXfrm>
    </dsp:sp>
    <dsp:sp modelId="{FC7020FF-B7EA-418F-8DCE-A2C5379B7239}">
      <dsp:nvSpPr>
        <dsp:cNvPr id="0" name=""/>
        <dsp:cNvSpPr/>
      </dsp:nvSpPr>
      <dsp:spPr>
        <a:xfrm>
          <a:off x="1924252" y="3163126"/>
          <a:ext cx="731680" cy="942670"/>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7000" r="-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419479-3AF9-4D64-B23E-88FC6A1F56F7}">
      <dsp:nvSpPr>
        <dsp:cNvPr id="0" name=""/>
        <dsp:cNvSpPr/>
      </dsp:nvSpPr>
      <dsp:spPr>
        <a:xfrm>
          <a:off x="3846338" y="3031269"/>
          <a:ext cx="1757517" cy="100909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4441" tIns="12700" rIns="12700" bIns="12700" numCol="1" spcCol="1270" anchor="ctr" anchorCtr="0">
          <a:noAutofit/>
        </a:bodyPr>
        <a:lstStyle/>
        <a:p>
          <a:pPr lvl="0" algn="r" defTabSz="889000">
            <a:lnSpc>
              <a:spcPct val="90000"/>
            </a:lnSpc>
            <a:spcBef>
              <a:spcPct val="0"/>
            </a:spcBef>
            <a:spcAft>
              <a:spcPct val="35000"/>
            </a:spcAft>
          </a:pPr>
          <a:r>
            <a:rPr lang="en-US" sz="2000" kern="1200" dirty="0" smtClean="0"/>
            <a:t>SAL</a:t>
          </a:r>
          <a:endParaRPr lang="en-US" sz="2000" kern="1200" dirty="0"/>
        </a:p>
      </dsp:txBody>
      <dsp:txXfrm>
        <a:off x="3846338" y="3031269"/>
        <a:ext cx="1757517" cy="1009097"/>
      </dsp:txXfrm>
    </dsp:sp>
    <dsp:sp modelId="{02BF201E-AD46-44A4-8180-6C0B0D657094}">
      <dsp:nvSpPr>
        <dsp:cNvPr id="0" name=""/>
        <dsp:cNvSpPr/>
      </dsp:nvSpPr>
      <dsp:spPr>
        <a:xfrm>
          <a:off x="4207499" y="3142911"/>
          <a:ext cx="615797" cy="792422"/>
        </a:xfrm>
        <a:prstGeom prst="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7000" r="-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5FB58B-CE10-4A41-AB63-7426C344C5EB}">
      <dsp:nvSpPr>
        <dsp:cNvPr id="0" name=""/>
        <dsp:cNvSpPr/>
      </dsp:nvSpPr>
      <dsp:spPr>
        <a:xfrm>
          <a:off x="1061586" y="1108330"/>
          <a:ext cx="2222592" cy="147832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4441"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        </a:t>
          </a:r>
          <a:r>
            <a:rPr lang="en-US" sz="1800" kern="1200" dirty="0" smtClean="0"/>
            <a:t>SAL Gr. </a:t>
          </a:r>
          <a:r>
            <a:rPr lang="en-US" sz="1800" kern="1200" dirty="0"/>
            <a:t>I</a:t>
          </a:r>
        </a:p>
      </dsp:txBody>
      <dsp:txXfrm>
        <a:off x="1061586" y="1108330"/>
        <a:ext cx="2222592" cy="1478326"/>
      </dsp:txXfrm>
    </dsp:sp>
    <dsp:sp modelId="{65802B63-88C6-418F-B009-3C85889DBC17}">
      <dsp:nvSpPr>
        <dsp:cNvPr id="0" name=""/>
        <dsp:cNvSpPr/>
      </dsp:nvSpPr>
      <dsp:spPr>
        <a:xfrm>
          <a:off x="944426" y="1127439"/>
          <a:ext cx="1217095" cy="1426136"/>
        </a:xfrm>
        <a:prstGeom prst="rect">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2000" r="-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5D7896F-F5F5-4A31-B066-3740B87B7093}">
      <dsp:nvSpPr>
        <dsp:cNvPr id="0" name=""/>
        <dsp:cNvSpPr/>
      </dsp:nvSpPr>
      <dsp:spPr>
        <a:xfrm>
          <a:off x="3686789" y="1550903"/>
          <a:ext cx="2252421" cy="130534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4441"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S  </a:t>
          </a:r>
          <a:r>
            <a:rPr lang="en-US" sz="1800" kern="1200" dirty="0" smtClean="0"/>
            <a:t>SAL Gr. </a:t>
          </a:r>
          <a:r>
            <a:rPr lang="en-US" sz="1800" kern="1200" dirty="0"/>
            <a:t>I</a:t>
          </a:r>
        </a:p>
      </dsp:txBody>
      <dsp:txXfrm>
        <a:off x="3686789" y="1550903"/>
        <a:ext cx="2252421" cy="1305340"/>
      </dsp:txXfrm>
    </dsp:sp>
    <dsp:sp modelId="{E5568E50-2976-4597-87C2-B7CA41F86168}">
      <dsp:nvSpPr>
        <dsp:cNvPr id="0" name=""/>
        <dsp:cNvSpPr/>
      </dsp:nvSpPr>
      <dsp:spPr>
        <a:xfrm>
          <a:off x="3705909" y="1652504"/>
          <a:ext cx="1029015" cy="1044096"/>
        </a:xfrm>
        <a:prstGeom prst="rect">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l="-17000" r="-1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ictureOrgChart+Icon">
  <dgm:title val="Picture Organization Chart"/>
  <dgm:desc val="Use to show hierarchical information or reporting relationships in an organization, with corresponding pictures. The assistant shape and the Org Chart hanging layouts are available with this layout."/>
  <dgm:catLst>
    <dgm:cat type="hierarchy" pri="1050"/>
    <dgm:cat type="officeonline" pri="1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Pict1" styleLbl="alignImgPlace1">
              <dgm:alg type="sp"/>
              <dgm:shape xmlns:r="http://schemas.openxmlformats.org/officeDocument/2006/relationships" type="rect" r:blip="" blipPhldr="1">
                <dgm:adjLst/>
              </dgm:shape>
              <dgm:presOf/>
              <dgm:constrLst/>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Pict" styleLbl="alignImgPlace1">
                    <dgm:alg type="sp"/>
                    <dgm:shape xmlns:r="http://schemas.openxmlformats.org/officeDocument/2006/relationships" type="rect" r:blip="" blipPhldr="1">
                      <dgm:adjLst/>
                    </dgm:shape>
                    <dgm:presOf/>
                    <dgm:constrLst/>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Pict3" styleLbl="alignImgPlace1">
                    <dgm:alg type="sp"/>
                    <dgm:shape xmlns:r="http://schemas.openxmlformats.org/officeDocument/2006/relationships" type="rect" r:blip="" blipPhldr="1">
                      <dgm:adjLst/>
                    </dgm:shape>
                    <dgm:presOf/>
                    <dgm:constrLst/>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3186" name="Rectangle 2">
            <a:extLst>
              <a:ext uri="{FF2B5EF4-FFF2-40B4-BE49-F238E27FC236}">
                <a16:creationId xmlns:a16="http://schemas.microsoft.com/office/drawing/2014/main" xmlns="" id="{E9E1BD84-9405-425A-87D3-9F7FE8A830CD}"/>
              </a:ext>
            </a:extLst>
          </p:cNvPr>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eaLnBrk="1" fontAlgn="auto" hangingPunct="1">
              <a:spcBef>
                <a:spcPts val="0"/>
              </a:spcBef>
              <a:spcAft>
                <a:spcPts val="0"/>
              </a:spcAft>
              <a:defRPr sz="1300">
                <a:latin typeface="Arial" charset="0"/>
              </a:defRPr>
            </a:lvl1pPr>
          </a:lstStyle>
          <a:p>
            <a:pPr>
              <a:defRPr/>
            </a:pPr>
            <a:endParaRPr lang="en-US"/>
          </a:p>
        </p:txBody>
      </p:sp>
      <p:sp>
        <p:nvSpPr>
          <p:cNvPr id="93187" name="Rectangle 3">
            <a:extLst>
              <a:ext uri="{FF2B5EF4-FFF2-40B4-BE49-F238E27FC236}">
                <a16:creationId xmlns:a16="http://schemas.microsoft.com/office/drawing/2014/main" xmlns="" id="{99D7D97A-0DA0-4A44-A7A9-62D2FCFFEF32}"/>
              </a:ext>
            </a:extLst>
          </p:cNvPr>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eaLnBrk="1" fontAlgn="auto" hangingPunct="1">
              <a:spcBef>
                <a:spcPts val="0"/>
              </a:spcBef>
              <a:spcAft>
                <a:spcPts val="0"/>
              </a:spcAft>
              <a:defRPr sz="1300">
                <a:latin typeface="Arial" charset="0"/>
              </a:defRPr>
            </a:lvl1pPr>
          </a:lstStyle>
          <a:p>
            <a:pPr>
              <a:defRPr/>
            </a:pPr>
            <a:fld id="{14D86178-ACC6-4C05-BC59-FDC6DCBDD9D2}" type="datetime4">
              <a:rPr lang="en-US"/>
              <a:pPr>
                <a:defRPr/>
              </a:pPr>
              <a:t>October 12, 2021</a:t>
            </a:fld>
            <a:endParaRPr lang="en-US"/>
          </a:p>
        </p:txBody>
      </p:sp>
      <p:sp>
        <p:nvSpPr>
          <p:cNvPr id="93188" name="Rectangle 4">
            <a:extLst>
              <a:ext uri="{FF2B5EF4-FFF2-40B4-BE49-F238E27FC236}">
                <a16:creationId xmlns:a16="http://schemas.microsoft.com/office/drawing/2014/main" xmlns="" id="{7FD95C9D-5232-4444-8824-5B51665285E2}"/>
              </a:ext>
            </a:extLst>
          </p:cNvPr>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eaLnBrk="1" fontAlgn="auto" hangingPunct="1">
              <a:spcBef>
                <a:spcPts val="0"/>
              </a:spcBef>
              <a:spcAft>
                <a:spcPts val="0"/>
              </a:spcAft>
              <a:defRPr sz="1300">
                <a:latin typeface="Arial" charset="0"/>
              </a:defRPr>
            </a:lvl1pPr>
          </a:lstStyle>
          <a:p>
            <a:pPr>
              <a:defRPr/>
            </a:pPr>
            <a:endParaRPr lang="en-US"/>
          </a:p>
        </p:txBody>
      </p:sp>
      <p:sp>
        <p:nvSpPr>
          <p:cNvPr id="93189" name="Rectangle 5">
            <a:extLst>
              <a:ext uri="{FF2B5EF4-FFF2-40B4-BE49-F238E27FC236}">
                <a16:creationId xmlns:a16="http://schemas.microsoft.com/office/drawing/2014/main" xmlns="" id="{01E280D0-3A8E-4956-8BA1-EA3DBC050990}"/>
              </a:ext>
            </a:extLst>
          </p:cNvPr>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eaLnBrk="1" fontAlgn="auto" hangingPunct="1">
              <a:spcBef>
                <a:spcPts val="0"/>
              </a:spcBef>
              <a:spcAft>
                <a:spcPts val="0"/>
              </a:spcAft>
              <a:defRPr sz="1300">
                <a:latin typeface="Arial" panose="020B0604020202020204" pitchFamily="34" charset="0"/>
              </a:defRPr>
            </a:lvl1pPr>
          </a:lstStyle>
          <a:p>
            <a:pPr>
              <a:defRPr/>
            </a:pPr>
            <a:fld id="{07E2339A-07B1-4C45-BF26-90935939969C}" type="slidenum">
              <a:rPr lang="en-US" altLang="en-US"/>
              <a:pPr>
                <a:defRPr/>
              </a:pPr>
              <a:t>‹#›</a:t>
            </a:fld>
            <a:endParaRPr lang="en-US" altLang="en-US"/>
          </a:p>
        </p:txBody>
      </p:sp>
    </p:spTree>
    <p:extLst>
      <p:ext uri="{BB962C8B-B14F-4D97-AF65-F5344CB8AC3E}">
        <p14:creationId xmlns:p14="http://schemas.microsoft.com/office/powerpoint/2010/main" val="1674685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1138" name="Rectangle 2">
            <a:extLst>
              <a:ext uri="{FF2B5EF4-FFF2-40B4-BE49-F238E27FC236}">
                <a16:creationId xmlns:a16="http://schemas.microsoft.com/office/drawing/2014/main" xmlns="" id="{E8282BE3-5EDC-42E0-97E8-D730C0BFE997}"/>
              </a:ext>
            </a:extLst>
          </p:cNvPr>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eaLnBrk="1" fontAlgn="auto" hangingPunct="1">
              <a:spcBef>
                <a:spcPts val="0"/>
              </a:spcBef>
              <a:spcAft>
                <a:spcPts val="0"/>
              </a:spcAft>
              <a:defRPr sz="1300">
                <a:latin typeface="Arial" charset="0"/>
              </a:defRPr>
            </a:lvl1pPr>
          </a:lstStyle>
          <a:p>
            <a:pPr>
              <a:defRPr/>
            </a:pPr>
            <a:endParaRPr lang="en-US"/>
          </a:p>
        </p:txBody>
      </p:sp>
      <p:sp>
        <p:nvSpPr>
          <p:cNvPr id="91139" name="Rectangle 3">
            <a:extLst>
              <a:ext uri="{FF2B5EF4-FFF2-40B4-BE49-F238E27FC236}">
                <a16:creationId xmlns:a16="http://schemas.microsoft.com/office/drawing/2014/main" xmlns="" id="{EDBD6A4B-39B4-4836-93D3-4BB7D226E105}"/>
              </a:ext>
            </a:extLst>
          </p:cNvPr>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eaLnBrk="1" fontAlgn="auto" hangingPunct="1">
              <a:spcBef>
                <a:spcPts val="0"/>
              </a:spcBef>
              <a:spcAft>
                <a:spcPts val="0"/>
              </a:spcAft>
              <a:defRPr sz="1300">
                <a:latin typeface="Arial" charset="0"/>
              </a:defRPr>
            </a:lvl1pPr>
          </a:lstStyle>
          <a:p>
            <a:pPr>
              <a:defRPr/>
            </a:pPr>
            <a:fld id="{01C247E1-E587-4462-9124-86454AAC3B53}" type="datetime4">
              <a:rPr lang="en-US"/>
              <a:pPr>
                <a:defRPr/>
              </a:pPr>
              <a:t>October 12, 2021</a:t>
            </a:fld>
            <a:endParaRPr lang="en-US"/>
          </a:p>
        </p:txBody>
      </p:sp>
      <p:sp>
        <p:nvSpPr>
          <p:cNvPr id="9220" name="Rectangle 4">
            <a:extLst>
              <a:ext uri="{FF2B5EF4-FFF2-40B4-BE49-F238E27FC236}">
                <a16:creationId xmlns:a16="http://schemas.microsoft.com/office/drawing/2014/main" xmlns="" id="{22BCAC45-0130-4AD0-875B-83713B4C9209}"/>
              </a:ext>
            </a:extLst>
          </p:cNvPr>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41" name="Rectangle 5">
            <a:extLst>
              <a:ext uri="{FF2B5EF4-FFF2-40B4-BE49-F238E27FC236}">
                <a16:creationId xmlns:a16="http://schemas.microsoft.com/office/drawing/2014/main" xmlns="" id="{ED55C8A2-83F2-46E2-9810-D28C9B16E994}"/>
              </a:ext>
            </a:extLst>
          </p:cNvPr>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1142" name="Rectangle 6">
            <a:extLst>
              <a:ext uri="{FF2B5EF4-FFF2-40B4-BE49-F238E27FC236}">
                <a16:creationId xmlns:a16="http://schemas.microsoft.com/office/drawing/2014/main" xmlns="" id="{39B94191-B380-4F42-894B-2285763C8297}"/>
              </a:ext>
            </a:extLst>
          </p:cNvPr>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eaLnBrk="1" fontAlgn="auto" hangingPunct="1">
              <a:spcBef>
                <a:spcPts val="0"/>
              </a:spcBef>
              <a:spcAft>
                <a:spcPts val="0"/>
              </a:spcAft>
              <a:defRPr sz="1300">
                <a:latin typeface="Arial" charset="0"/>
              </a:defRPr>
            </a:lvl1pPr>
          </a:lstStyle>
          <a:p>
            <a:pPr>
              <a:defRPr/>
            </a:pPr>
            <a:endParaRPr lang="en-US"/>
          </a:p>
        </p:txBody>
      </p:sp>
      <p:sp>
        <p:nvSpPr>
          <p:cNvPr id="91143" name="Rectangle 7">
            <a:extLst>
              <a:ext uri="{FF2B5EF4-FFF2-40B4-BE49-F238E27FC236}">
                <a16:creationId xmlns:a16="http://schemas.microsoft.com/office/drawing/2014/main" xmlns="" id="{9C5F9991-F2B6-455E-A6FD-6712901BF58B}"/>
              </a:ext>
            </a:extLst>
          </p:cNvPr>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eaLnBrk="1" fontAlgn="auto" hangingPunct="1">
              <a:spcBef>
                <a:spcPts val="0"/>
              </a:spcBef>
              <a:spcAft>
                <a:spcPts val="0"/>
              </a:spcAft>
              <a:defRPr sz="1300">
                <a:latin typeface="Arial" panose="020B0604020202020204" pitchFamily="34" charset="0"/>
              </a:defRPr>
            </a:lvl1pPr>
          </a:lstStyle>
          <a:p>
            <a:pPr>
              <a:defRPr/>
            </a:pPr>
            <a:fld id="{3C2D3CB5-33C0-4FF6-B561-FA5F5EF9027B}" type="slidenum">
              <a:rPr lang="en-US" altLang="en-US"/>
              <a:pPr>
                <a:defRPr/>
              </a:pPr>
              <a:t>‹#›</a:t>
            </a:fld>
            <a:endParaRPr lang="en-US" altLang="en-US"/>
          </a:p>
        </p:txBody>
      </p:sp>
    </p:spTree>
    <p:extLst>
      <p:ext uri="{BB962C8B-B14F-4D97-AF65-F5344CB8AC3E}">
        <p14:creationId xmlns:p14="http://schemas.microsoft.com/office/powerpoint/2010/main" val="1011581746"/>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fld id="{01C247E1-E587-4462-9124-86454AAC3B53}" type="datetime4">
              <a:rPr lang="en-US" smtClean="0"/>
              <a:pPr>
                <a:defRPr/>
              </a:pPr>
              <a:t>October 12, 2021</a:t>
            </a:fld>
            <a:endParaRPr lang="en-US"/>
          </a:p>
        </p:txBody>
      </p:sp>
      <p:sp>
        <p:nvSpPr>
          <p:cNvPr id="5" name="Slide Number Placeholder 4"/>
          <p:cNvSpPr>
            <a:spLocks noGrp="1"/>
          </p:cNvSpPr>
          <p:nvPr>
            <p:ph type="sldNum" sz="quarter" idx="11"/>
          </p:nvPr>
        </p:nvSpPr>
        <p:spPr/>
        <p:txBody>
          <a:bodyPr/>
          <a:lstStyle/>
          <a:p>
            <a:pPr>
              <a:defRPr/>
            </a:pPr>
            <a:fld id="{3C2D3CB5-33C0-4FF6-B561-FA5F5EF9027B}" type="slidenum">
              <a:rPr lang="en-US" altLang="en-US" smtClean="0"/>
              <a:pPr>
                <a:defRPr/>
              </a:pPr>
              <a:t>6</a:t>
            </a:fld>
            <a:endParaRPr lang="en-US" altLang="en-US"/>
          </a:p>
        </p:txBody>
      </p:sp>
    </p:spTree>
    <p:extLst>
      <p:ext uri="{BB962C8B-B14F-4D97-AF65-F5344CB8AC3E}">
        <p14:creationId xmlns:p14="http://schemas.microsoft.com/office/powerpoint/2010/main" val="2002128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a:extLst>
              <a:ext uri="{FF2B5EF4-FFF2-40B4-BE49-F238E27FC236}">
                <a16:creationId xmlns:a16="http://schemas.microsoft.com/office/drawing/2014/main" xmlns="" id="{C76C3103-ECBE-4D93-9513-C6D566FF2FBA}"/>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Corbel" panose="020B0503020204020204" pitchFamily="34" charset="0"/>
              </a:defRPr>
            </a:lvl1pPr>
            <a:lvl2pPr marL="742950" indent="-285750" defTabSz="966788">
              <a:defRPr>
                <a:solidFill>
                  <a:schemeClr val="tx1"/>
                </a:solidFill>
                <a:latin typeface="Corbel" panose="020B0503020204020204" pitchFamily="34" charset="0"/>
              </a:defRPr>
            </a:lvl2pPr>
            <a:lvl3pPr marL="1143000" indent="-228600" defTabSz="966788">
              <a:defRPr>
                <a:solidFill>
                  <a:schemeClr val="tx1"/>
                </a:solidFill>
                <a:latin typeface="Corbel" panose="020B0503020204020204" pitchFamily="34" charset="0"/>
              </a:defRPr>
            </a:lvl3pPr>
            <a:lvl4pPr marL="1600200" indent="-228600" defTabSz="966788">
              <a:defRPr>
                <a:solidFill>
                  <a:schemeClr val="tx1"/>
                </a:solidFill>
                <a:latin typeface="Corbel" panose="020B0503020204020204" pitchFamily="34" charset="0"/>
              </a:defRPr>
            </a:lvl4pPr>
            <a:lvl5pPr marL="2057400" indent="-228600" defTabSz="966788">
              <a:defRPr>
                <a:solidFill>
                  <a:schemeClr val="tx1"/>
                </a:solidFill>
                <a:latin typeface="Corbel" panose="020B0503020204020204" pitchFamily="34" charset="0"/>
              </a:defRPr>
            </a:lvl5pPr>
            <a:lvl6pPr marL="2514600" indent="-228600" defTabSz="966788" fontAlgn="base">
              <a:spcBef>
                <a:spcPct val="0"/>
              </a:spcBef>
              <a:spcAft>
                <a:spcPct val="0"/>
              </a:spcAft>
              <a:defRPr>
                <a:solidFill>
                  <a:schemeClr val="tx1"/>
                </a:solidFill>
                <a:latin typeface="Corbel" panose="020B0503020204020204" pitchFamily="34" charset="0"/>
              </a:defRPr>
            </a:lvl6pPr>
            <a:lvl7pPr marL="2971800" indent="-228600" defTabSz="966788" fontAlgn="base">
              <a:spcBef>
                <a:spcPct val="0"/>
              </a:spcBef>
              <a:spcAft>
                <a:spcPct val="0"/>
              </a:spcAft>
              <a:defRPr>
                <a:solidFill>
                  <a:schemeClr val="tx1"/>
                </a:solidFill>
                <a:latin typeface="Corbel" panose="020B0503020204020204" pitchFamily="34" charset="0"/>
              </a:defRPr>
            </a:lvl7pPr>
            <a:lvl8pPr marL="3429000" indent="-228600" defTabSz="966788" fontAlgn="base">
              <a:spcBef>
                <a:spcPct val="0"/>
              </a:spcBef>
              <a:spcAft>
                <a:spcPct val="0"/>
              </a:spcAft>
              <a:defRPr>
                <a:solidFill>
                  <a:schemeClr val="tx1"/>
                </a:solidFill>
                <a:latin typeface="Corbel" panose="020B0503020204020204" pitchFamily="34" charset="0"/>
              </a:defRPr>
            </a:lvl8pPr>
            <a:lvl9pPr marL="3886200" indent="-228600" defTabSz="966788"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76164A2F-5EDA-4FF1-A4C0-6108942EBD48}" type="datetime4">
              <a:rPr lang="en-US" altLang="en-US" smtClean="0">
                <a:latin typeface="Arial" panose="020B0604020202020204" pitchFamily="34" charset="0"/>
              </a:rPr>
              <a:pPr fontAlgn="base">
                <a:spcBef>
                  <a:spcPct val="0"/>
                </a:spcBef>
                <a:spcAft>
                  <a:spcPct val="0"/>
                </a:spcAft>
              </a:pPr>
              <a:t>October 12, 2021</a:t>
            </a:fld>
            <a:endParaRPr lang="en-US" altLang="en-US">
              <a:latin typeface="Arial" panose="020B0604020202020204" pitchFamily="34" charset="0"/>
            </a:endParaRPr>
          </a:p>
        </p:txBody>
      </p:sp>
      <p:sp>
        <p:nvSpPr>
          <p:cNvPr id="32771" name="Rectangle 7">
            <a:extLst>
              <a:ext uri="{FF2B5EF4-FFF2-40B4-BE49-F238E27FC236}">
                <a16:creationId xmlns:a16="http://schemas.microsoft.com/office/drawing/2014/main" xmlns="" id="{46A19A0E-F135-479E-91B4-41CBE7925E2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Corbel" panose="020B0503020204020204" pitchFamily="34" charset="0"/>
              </a:defRPr>
            </a:lvl1pPr>
            <a:lvl2pPr marL="742950" indent="-285750" defTabSz="966788">
              <a:defRPr>
                <a:solidFill>
                  <a:schemeClr val="tx1"/>
                </a:solidFill>
                <a:latin typeface="Corbel" panose="020B0503020204020204" pitchFamily="34" charset="0"/>
              </a:defRPr>
            </a:lvl2pPr>
            <a:lvl3pPr marL="1143000" indent="-228600" defTabSz="966788">
              <a:defRPr>
                <a:solidFill>
                  <a:schemeClr val="tx1"/>
                </a:solidFill>
                <a:latin typeface="Corbel" panose="020B0503020204020204" pitchFamily="34" charset="0"/>
              </a:defRPr>
            </a:lvl3pPr>
            <a:lvl4pPr marL="1600200" indent="-228600" defTabSz="966788">
              <a:defRPr>
                <a:solidFill>
                  <a:schemeClr val="tx1"/>
                </a:solidFill>
                <a:latin typeface="Corbel" panose="020B0503020204020204" pitchFamily="34" charset="0"/>
              </a:defRPr>
            </a:lvl4pPr>
            <a:lvl5pPr marL="2057400" indent="-228600" defTabSz="966788">
              <a:defRPr>
                <a:solidFill>
                  <a:schemeClr val="tx1"/>
                </a:solidFill>
                <a:latin typeface="Corbel" panose="020B0503020204020204" pitchFamily="34" charset="0"/>
              </a:defRPr>
            </a:lvl5pPr>
            <a:lvl6pPr marL="2514600" indent="-228600" defTabSz="966788" fontAlgn="base">
              <a:spcBef>
                <a:spcPct val="0"/>
              </a:spcBef>
              <a:spcAft>
                <a:spcPct val="0"/>
              </a:spcAft>
              <a:defRPr>
                <a:solidFill>
                  <a:schemeClr val="tx1"/>
                </a:solidFill>
                <a:latin typeface="Corbel" panose="020B0503020204020204" pitchFamily="34" charset="0"/>
              </a:defRPr>
            </a:lvl6pPr>
            <a:lvl7pPr marL="2971800" indent="-228600" defTabSz="966788" fontAlgn="base">
              <a:spcBef>
                <a:spcPct val="0"/>
              </a:spcBef>
              <a:spcAft>
                <a:spcPct val="0"/>
              </a:spcAft>
              <a:defRPr>
                <a:solidFill>
                  <a:schemeClr val="tx1"/>
                </a:solidFill>
                <a:latin typeface="Corbel" panose="020B0503020204020204" pitchFamily="34" charset="0"/>
              </a:defRPr>
            </a:lvl7pPr>
            <a:lvl8pPr marL="3429000" indent="-228600" defTabSz="966788" fontAlgn="base">
              <a:spcBef>
                <a:spcPct val="0"/>
              </a:spcBef>
              <a:spcAft>
                <a:spcPct val="0"/>
              </a:spcAft>
              <a:defRPr>
                <a:solidFill>
                  <a:schemeClr val="tx1"/>
                </a:solidFill>
                <a:latin typeface="Corbel" panose="020B0503020204020204" pitchFamily="34" charset="0"/>
              </a:defRPr>
            </a:lvl8pPr>
            <a:lvl9pPr marL="3886200" indent="-228600" defTabSz="966788"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9ADFDACE-0ECA-4627-924C-99518B4B7B3B}" type="slidenum">
              <a:rPr lang="en-US" altLang="en-US" smtClean="0">
                <a:latin typeface="Arial" panose="020B0604020202020204" pitchFamily="34" charset="0"/>
              </a:rPr>
              <a:pPr fontAlgn="base">
                <a:spcBef>
                  <a:spcPct val="0"/>
                </a:spcBef>
                <a:spcAft>
                  <a:spcPct val="0"/>
                </a:spcAft>
              </a:pPr>
              <a:t>34</a:t>
            </a:fld>
            <a:endParaRPr lang="en-US" altLang="en-US">
              <a:latin typeface="Arial" panose="020B0604020202020204" pitchFamily="34" charset="0"/>
            </a:endParaRPr>
          </a:p>
        </p:txBody>
      </p:sp>
      <p:sp>
        <p:nvSpPr>
          <p:cNvPr id="32772" name="Rectangle 2">
            <a:extLst>
              <a:ext uri="{FF2B5EF4-FFF2-40B4-BE49-F238E27FC236}">
                <a16:creationId xmlns:a16="http://schemas.microsoft.com/office/drawing/2014/main" xmlns="" id="{3DB17DC1-2CC5-4F06-A164-933A378515A1}"/>
              </a:ext>
            </a:extLst>
          </p:cNvPr>
          <p:cNvSpPr>
            <a:spLocks noGrp="1" noRot="1" noChangeAspect="1" noChangeArrowheads="1" noTextEdit="1"/>
          </p:cNvSpPr>
          <p:nvPr>
            <p:ph type="sldImg"/>
          </p:nvPr>
        </p:nvSpPr>
        <p:spPr>
          <a:ln/>
        </p:spPr>
      </p:sp>
      <p:sp>
        <p:nvSpPr>
          <p:cNvPr id="32773" name="Rectangle 3">
            <a:extLst>
              <a:ext uri="{FF2B5EF4-FFF2-40B4-BE49-F238E27FC236}">
                <a16:creationId xmlns:a16="http://schemas.microsoft.com/office/drawing/2014/main" xmlns="" id="{BEBA9BB1-1305-4BC9-A5D1-5F5E8373B82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B416A7D-70AE-45BE-8535-4D7EC8528ACE}"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63567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F43D8B0-7810-463C-B149-716A699E7A7D}"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93144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A05B1-DD0C-4F0E-89C6-0AE95E4E8373}"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921226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B416A7D-70AE-45BE-8535-4D7EC8528ACE}"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512384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cap="none" spc="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mbria" panose="02040503050406030204" pitchFamily="18" charset="0"/>
              </a:defRPr>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7CBC2A1-226D-4745-A3F8-F38BB9BD4122}"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917903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FBA39D-7BF1-4DF8-83A7-F23052115468}"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731400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3555DF4-0A7C-4642-9E03-D24A0D5A0FDD}"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229791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7D5595E-D19C-450E-A82F-DAB6EA472524}" type="datetime1">
              <a:rPr lang="en-US" smtClean="0">
                <a:solidFill>
                  <a:prstClr val="black">
                    <a:tint val="75000"/>
                  </a:prstClr>
                </a:solidFill>
              </a:rPr>
              <a:pPr/>
              <a:t>10/12/2021</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530382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60C0F7A-734E-42C0-8970-013269764B53}" type="datetime1">
              <a:rPr lang="en-US" smtClean="0">
                <a:solidFill>
                  <a:prstClr val="black">
                    <a:tint val="75000"/>
                  </a:prstClr>
                </a:solidFill>
              </a:rPr>
              <a:pPr/>
              <a:t>10/12/2021</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634213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C8B87C-BCE3-426C-AB3E-890BE045793C}" type="datetime1">
              <a:rPr lang="en-US" smtClean="0">
                <a:solidFill>
                  <a:prstClr val="black">
                    <a:tint val="75000"/>
                  </a:prstClr>
                </a:solidFill>
              </a:rPr>
              <a:pPr/>
              <a:t>10/12/2021</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366551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5912675-1015-4E11-BE6A-3EC5D4AC4119}"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89788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cap="none" spc="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mbria" panose="02040503050406030204" pitchFamily="18" charset="0"/>
              </a:defRPr>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7CBC2A1-226D-4745-A3F8-F38BB9BD4122}"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09366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8C23BA9-6FD0-4ADD-BC7B-0973E833724B}"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757360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F43D8B0-7810-463C-B149-716A699E7A7D}"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454566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A05B1-DD0C-4F0E-89C6-0AE95E4E8373}"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658548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B416A7D-70AE-45BE-8535-4D7EC8528ACE}"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343965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cap="none" spc="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mbria" panose="02040503050406030204" pitchFamily="18" charset="0"/>
              </a:defRPr>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7CBC2A1-226D-4745-A3F8-F38BB9BD4122}"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824634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FBA39D-7BF1-4DF8-83A7-F23052115468}"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172337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3555DF4-0A7C-4642-9E03-D24A0D5A0FDD}"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355915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7D5595E-D19C-450E-A82F-DAB6EA472524}" type="datetime1">
              <a:rPr lang="en-US" smtClean="0">
                <a:solidFill>
                  <a:prstClr val="black">
                    <a:tint val="75000"/>
                  </a:prstClr>
                </a:solidFill>
              </a:rPr>
              <a:pPr/>
              <a:t>10/12/2021</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288834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60C0F7A-734E-42C0-8970-013269764B53}" type="datetime1">
              <a:rPr lang="en-US" smtClean="0">
                <a:solidFill>
                  <a:prstClr val="black">
                    <a:tint val="75000"/>
                  </a:prstClr>
                </a:solidFill>
              </a:rPr>
              <a:pPr/>
              <a:t>10/12/2021</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881432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C8B87C-BCE3-426C-AB3E-890BE045793C}" type="datetime1">
              <a:rPr lang="en-US" smtClean="0">
                <a:solidFill>
                  <a:prstClr val="black">
                    <a:tint val="75000"/>
                  </a:prstClr>
                </a:solidFill>
              </a:rPr>
              <a:pPr/>
              <a:t>10/12/2021</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90977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FBA39D-7BF1-4DF8-83A7-F23052115468}"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466523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5912675-1015-4E11-BE6A-3EC5D4AC4119}"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06521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8C23BA9-6FD0-4ADD-BC7B-0973E833724B}"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38484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F43D8B0-7810-463C-B149-716A699E7A7D}"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350786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A05B1-DD0C-4F0E-89C6-0AE95E4E8373}"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366877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B416A7D-70AE-45BE-8535-4D7EC8528ACE}"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019192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cap="none" spc="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mbria" panose="02040503050406030204" pitchFamily="18" charset="0"/>
              </a:defRPr>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7CBC2A1-226D-4745-A3F8-F38BB9BD4122}"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317468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FBA39D-7BF1-4DF8-83A7-F23052115468}"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170566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3555DF4-0A7C-4642-9E03-D24A0D5A0FDD}"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4363770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7D5595E-D19C-450E-A82F-DAB6EA472524}" type="datetime1">
              <a:rPr lang="en-US" smtClean="0">
                <a:solidFill>
                  <a:prstClr val="black">
                    <a:tint val="75000"/>
                  </a:prstClr>
                </a:solidFill>
              </a:rPr>
              <a:pPr/>
              <a:t>10/12/2021</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4678825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60C0F7A-734E-42C0-8970-013269764B53}" type="datetime1">
              <a:rPr lang="en-US" smtClean="0">
                <a:solidFill>
                  <a:prstClr val="black">
                    <a:tint val="75000"/>
                  </a:prstClr>
                </a:solidFill>
              </a:rPr>
              <a:pPr/>
              <a:t>10/12/2021</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74777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3555DF4-0A7C-4642-9E03-D24A0D5A0FDD}"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840898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C8B87C-BCE3-426C-AB3E-890BE045793C}" type="datetime1">
              <a:rPr lang="en-US" smtClean="0">
                <a:solidFill>
                  <a:prstClr val="black">
                    <a:tint val="75000"/>
                  </a:prstClr>
                </a:solidFill>
              </a:rPr>
              <a:pPr/>
              <a:t>10/12/2021</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901883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5912675-1015-4E11-BE6A-3EC5D4AC4119}"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194847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8C23BA9-6FD0-4ADD-BC7B-0973E833724B}"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2288999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F43D8B0-7810-463C-B149-716A699E7A7D}"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9416174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A05B1-DD0C-4F0E-89C6-0AE95E4E8373}"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8380516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B416A7D-70AE-45BE-8535-4D7EC8528ACE}"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3807502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cap="none" spc="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mbria" panose="02040503050406030204" pitchFamily="18" charset="0"/>
              </a:defRPr>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7CBC2A1-226D-4745-A3F8-F38BB9BD4122}"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9334318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FBA39D-7BF1-4DF8-83A7-F23052115468}"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045935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3555DF4-0A7C-4642-9E03-D24A0D5A0FDD}"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1914049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7D5595E-D19C-450E-A82F-DAB6EA472524}" type="datetime1">
              <a:rPr lang="en-US" smtClean="0">
                <a:solidFill>
                  <a:prstClr val="black">
                    <a:tint val="75000"/>
                  </a:prstClr>
                </a:solidFill>
              </a:rPr>
              <a:pPr/>
              <a:t>10/12/2021</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18483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7D5595E-D19C-450E-A82F-DAB6EA472524}" type="datetime1">
              <a:rPr lang="en-US" smtClean="0">
                <a:solidFill>
                  <a:prstClr val="black">
                    <a:tint val="75000"/>
                  </a:prstClr>
                </a:solidFill>
              </a:rPr>
              <a:pPr/>
              <a:t>10/12/2021</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5842410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60C0F7A-734E-42C0-8970-013269764B53}" type="datetime1">
              <a:rPr lang="en-US" smtClean="0">
                <a:solidFill>
                  <a:prstClr val="black">
                    <a:tint val="75000"/>
                  </a:prstClr>
                </a:solidFill>
              </a:rPr>
              <a:pPr/>
              <a:t>10/12/2021</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9504406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C8B87C-BCE3-426C-AB3E-890BE045793C}" type="datetime1">
              <a:rPr lang="en-US" smtClean="0">
                <a:solidFill>
                  <a:prstClr val="black">
                    <a:tint val="75000"/>
                  </a:prstClr>
                </a:solidFill>
              </a:rPr>
              <a:pPr/>
              <a:t>10/12/2021</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3929677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5912675-1015-4E11-BE6A-3EC5D4AC4119}"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3560916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8C23BA9-6FD0-4ADD-BC7B-0973E833724B}"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1361641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F43D8B0-7810-463C-B149-716A699E7A7D}"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0848637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A05B1-DD0C-4F0E-89C6-0AE95E4E8373}"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0351033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B416A7D-70AE-45BE-8535-4D7EC8528ACE}"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4751177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cap="none" spc="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mbria" panose="02040503050406030204" pitchFamily="18" charset="0"/>
              </a:defRPr>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7CBC2A1-226D-4745-A3F8-F38BB9BD4122}"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1048738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FBA39D-7BF1-4DF8-83A7-F23052115468}"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583293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3555DF4-0A7C-4642-9E03-D24A0D5A0FDD}"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119098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60C0F7A-734E-42C0-8970-013269764B53}" type="datetime1">
              <a:rPr lang="en-US" smtClean="0">
                <a:solidFill>
                  <a:prstClr val="black">
                    <a:tint val="75000"/>
                  </a:prstClr>
                </a:solidFill>
              </a:rPr>
              <a:pPr/>
              <a:t>10/12/2021</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1306859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7D5595E-D19C-450E-A82F-DAB6EA472524}" type="datetime1">
              <a:rPr lang="en-US" smtClean="0">
                <a:solidFill>
                  <a:prstClr val="black">
                    <a:tint val="75000"/>
                  </a:prstClr>
                </a:solidFill>
              </a:rPr>
              <a:pPr/>
              <a:t>10/12/2021</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447163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60C0F7A-734E-42C0-8970-013269764B53}" type="datetime1">
              <a:rPr lang="en-US" smtClean="0">
                <a:solidFill>
                  <a:prstClr val="black">
                    <a:tint val="75000"/>
                  </a:prstClr>
                </a:solidFill>
              </a:rPr>
              <a:pPr/>
              <a:t>10/12/2021</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2456973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C8B87C-BCE3-426C-AB3E-890BE045793C}" type="datetime1">
              <a:rPr lang="en-US" smtClean="0">
                <a:solidFill>
                  <a:prstClr val="black">
                    <a:tint val="75000"/>
                  </a:prstClr>
                </a:solidFill>
              </a:rPr>
              <a:pPr/>
              <a:t>10/12/2021</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0513270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5912675-1015-4E11-BE6A-3EC5D4AC4119}"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2950567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8C23BA9-6FD0-4ADD-BC7B-0973E833724B}"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4910131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F43D8B0-7810-463C-B149-716A699E7A7D}"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2429073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A05B1-DD0C-4F0E-89C6-0AE95E4E8373}"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5831344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B416A7D-70AE-45BE-8535-4D7EC8528ACE}"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7099918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cap="none" spc="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mbria" panose="02040503050406030204" pitchFamily="18" charset="0"/>
              </a:defRPr>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7CBC2A1-226D-4745-A3F8-F38BB9BD4122}"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2428751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FBA39D-7BF1-4DF8-83A7-F23052115468}"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71812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C8B87C-BCE3-426C-AB3E-890BE045793C}" type="datetime1">
              <a:rPr lang="en-US" smtClean="0">
                <a:solidFill>
                  <a:prstClr val="black">
                    <a:tint val="75000"/>
                  </a:prstClr>
                </a:solidFill>
              </a:rPr>
              <a:pPr/>
              <a:t>10/12/2021</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718615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3555DF4-0A7C-4642-9E03-D24A0D5A0FDD}"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3781261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7D5595E-D19C-450E-A82F-DAB6EA472524}" type="datetime1">
              <a:rPr lang="en-US" smtClean="0">
                <a:solidFill>
                  <a:prstClr val="black">
                    <a:tint val="75000"/>
                  </a:prstClr>
                </a:solidFill>
              </a:rPr>
              <a:pPr/>
              <a:t>10/12/2021</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7976615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60C0F7A-734E-42C0-8970-013269764B53}" type="datetime1">
              <a:rPr lang="en-US" smtClean="0">
                <a:solidFill>
                  <a:prstClr val="black">
                    <a:tint val="75000"/>
                  </a:prstClr>
                </a:solidFill>
              </a:rPr>
              <a:pPr/>
              <a:t>10/12/2021</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0433403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C8B87C-BCE3-426C-AB3E-890BE045793C}" type="datetime1">
              <a:rPr lang="en-US" smtClean="0">
                <a:solidFill>
                  <a:prstClr val="black">
                    <a:tint val="75000"/>
                  </a:prstClr>
                </a:solidFill>
              </a:rPr>
              <a:pPr/>
              <a:t>10/12/2021</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9688426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5912675-1015-4E11-BE6A-3EC5D4AC4119}"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9892492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8C23BA9-6FD0-4ADD-BC7B-0973E833724B}"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0131464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F43D8B0-7810-463C-B149-716A699E7A7D}"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5867033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A05B1-DD0C-4F0E-89C6-0AE95E4E8373}"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4142511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B416A7D-70AE-45BE-8535-4D7EC8528ACE}" type="datetime1">
              <a:rPr lang="en-US" smtClean="0">
                <a:solidFill>
                  <a:prstClr val="black">
                    <a:tint val="75000"/>
                  </a:prstClr>
                </a:solidFill>
              </a:rPr>
              <a:pPr/>
              <a:t>10/12/2021</a:t>
            </a:fld>
            <a:endParaRPr lang="en-US" dirty="0">
              <a:solidFill>
                <a:prstClr val="black">
                  <a:tint val="75000"/>
                </a:prstClr>
              </a:solidFill>
            </a:endParaRPr>
          </a:p>
        </p:txBody>
      </p:sp>
      <p:sp>
        <p:nvSpPr>
          <p:cNvPr id="19" name="Footer Placeholder 18"/>
          <p:cNvSpPr>
            <a:spLocks noGrp="1"/>
          </p:cNvSpPr>
          <p:nvPr>
            <p:ph type="ftr" sz="quarter" idx="11"/>
          </p:nvPr>
        </p:nvSpPr>
        <p:spPr/>
        <p:txBody>
          <a:bodyPr/>
          <a:lstStyle/>
          <a:p>
            <a:endParaRPr lang="en-US" dirty="0">
              <a:solidFill>
                <a:prstClr val="black">
                  <a:tint val="75000"/>
                </a:prstClr>
              </a:solidFill>
            </a:endParaRPr>
          </a:p>
        </p:txBody>
      </p:sp>
      <p:sp>
        <p:nvSpPr>
          <p:cNvPr id="27" name="Slide Number Placeholder 2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7CBC2A1-226D-4745-A3F8-F38BB9BD4122}"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5912675-1015-4E11-BE6A-3EC5D4AC4119}"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9148751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9FBA39D-7BF1-4DF8-83A7-F23052115468}"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3555DF4-0A7C-4642-9E03-D24A0D5A0FDD}"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7D5595E-D19C-450E-A82F-DAB6EA472524}" type="datetime1">
              <a:rPr lang="en-US" smtClean="0">
                <a:solidFill>
                  <a:prstClr val="black">
                    <a:tint val="75000"/>
                  </a:prstClr>
                </a:solidFill>
              </a:rPr>
              <a:pPr/>
              <a:t>10/12/2021</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60C0F7A-734E-42C0-8970-013269764B53}" type="datetime1">
              <a:rPr lang="en-US" smtClean="0">
                <a:solidFill>
                  <a:prstClr val="black">
                    <a:tint val="75000"/>
                  </a:prstClr>
                </a:solidFill>
              </a:rPr>
              <a:pPr/>
              <a:t>10/12/2021</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C8B87C-BCE3-426C-AB3E-890BE045793C}" type="datetime1">
              <a:rPr lang="en-US" smtClean="0">
                <a:solidFill>
                  <a:prstClr val="black">
                    <a:tint val="75000"/>
                  </a:prstClr>
                </a:solidFill>
              </a:rPr>
              <a:pPr/>
              <a:t>10/12/2021</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5912675-1015-4E11-BE6A-3EC5D4AC4119}"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8C23BA9-6FD0-4ADD-BC7B-0973E833724B}"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F43D8B0-7810-463C-B149-716A699E7A7D}"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8AA05B1-DD0C-4F0E-89C6-0AE95E4E8373}" type="datetime1">
              <a:rPr lang="en-US" smtClean="0">
                <a:solidFill>
                  <a:prstClr val="black">
                    <a:tint val="75000"/>
                  </a:prstClr>
                </a:solidFill>
              </a:rPr>
              <a:pPr/>
              <a:t>10/12/2021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26">
            <a:extLst>
              <a:ext uri="{FF2B5EF4-FFF2-40B4-BE49-F238E27FC236}">
                <a16:creationId xmlns:a16="http://schemas.microsoft.com/office/drawing/2014/main" xmlns="" id="{BDF51A3F-E8F4-44B1-91A6-9BA794F23EA3}"/>
              </a:ext>
            </a:extLst>
          </p:cNvPr>
          <p:cNvSpPr>
            <a:spLocks noGrp="1" noChangeArrowheads="1"/>
          </p:cNvSpPr>
          <p:nvPr>
            <p:ph type="dt" sz="half" idx="10"/>
          </p:nvPr>
        </p:nvSpPr>
        <p:spPr/>
        <p:txBody>
          <a:bodyPr/>
          <a:lstStyle>
            <a:lvl1pPr>
              <a:defRPr/>
            </a:lvl1pPr>
          </a:lstStyle>
          <a:p>
            <a:pPr>
              <a:defRPr/>
            </a:pPr>
            <a:fld id="{77EA725B-F0CB-4DA9-840D-98A3B24AB95B}" type="datetime9">
              <a:rPr lang="en-US"/>
              <a:pPr>
                <a:defRPr/>
              </a:pPr>
              <a:t>10/12/2021 11:14:49 AM</a:t>
            </a:fld>
            <a:endParaRPr lang="en-US"/>
          </a:p>
        </p:txBody>
      </p:sp>
      <p:sp>
        <p:nvSpPr>
          <p:cNvPr id="6" name="Rectangle 127">
            <a:extLst>
              <a:ext uri="{FF2B5EF4-FFF2-40B4-BE49-F238E27FC236}">
                <a16:creationId xmlns:a16="http://schemas.microsoft.com/office/drawing/2014/main" xmlns="" id="{3CE7B801-A009-4097-9746-468032316B00}"/>
              </a:ext>
            </a:extLst>
          </p:cNvPr>
          <p:cNvSpPr>
            <a:spLocks noGrp="1" noChangeArrowheads="1"/>
          </p:cNvSpPr>
          <p:nvPr>
            <p:ph type="ftr" sz="quarter" idx="11"/>
          </p:nvPr>
        </p:nvSpPr>
        <p:spPr/>
        <p:txBody>
          <a:bodyPr/>
          <a:lstStyle>
            <a:lvl1pPr>
              <a:defRPr/>
            </a:lvl1pPr>
          </a:lstStyle>
          <a:p>
            <a:pPr>
              <a:defRPr/>
            </a:pPr>
            <a:endParaRPr lang="en-US"/>
          </a:p>
        </p:txBody>
      </p:sp>
      <p:sp>
        <p:nvSpPr>
          <p:cNvPr id="7" name="Rectangle 128">
            <a:extLst>
              <a:ext uri="{FF2B5EF4-FFF2-40B4-BE49-F238E27FC236}">
                <a16:creationId xmlns:a16="http://schemas.microsoft.com/office/drawing/2014/main" xmlns="" id="{FC4E7D91-060B-4051-8BC8-7153EEF29CEE}"/>
              </a:ext>
            </a:extLst>
          </p:cNvPr>
          <p:cNvSpPr>
            <a:spLocks noGrp="1" noChangeArrowheads="1"/>
          </p:cNvSpPr>
          <p:nvPr>
            <p:ph type="sldNum" sz="quarter" idx="12"/>
          </p:nvPr>
        </p:nvSpPr>
        <p:spPr/>
        <p:txBody>
          <a:bodyPr/>
          <a:lstStyle>
            <a:lvl1pPr>
              <a:defRPr/>
            </a:lvl1pPr>
          </a:lstStyle>
          <a:p>
            <a:pPr>
              <a:defRPr/>
            </a:pPr>
            <a:fld id="{EEABF656-20AA-409C-9C84-AD6FC0F96810}" type="slidenum">
              <a:rPr lang="en-US" altLang="en-US"/>
              <a:pPr>
                <a:defRPr/>
              </a:pPr>
              <a:t>‹#›</a:t>
            </a:fld>
            <a:endParaRPr lang="en-US" altLang="en-US"/>
          </a:p>
        </p:txBody>
      </p:sp>
    </p:spTree>
    <p:extLst>
      <p:ext uri="{BB962C8B-B14F-4D97-AF65-F5344CB8AC3E}">
        <p14:creationId xmlns:p14="http://schemas.microsoft.com/office/powerpoint/2010/main" val="3256541138"/>
      </p:ext>
    </p:extLst>
  </p:cSld>
  <p:clrMapOvr>
    <a:masterClrMapping/>
  </p:clrMapOvr>
  <p:transition spd="med">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8C23BA9-6FD0-4ADD-BC7B-0973E833724B}" type="datetime1">
              <a:rPr lang="en-US" smtClean="0">
                <a:solidFill>
                  <a:prstClr val="black">
                    <a:tint val="75000"/>
                  </a:prstClr>
                </a:solidFill>
              </a:rPr>
              <a:pPr/>
              <a:t>10/12/2021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0115344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a:t>Click to edit Master title style</a:t>
            </a:r>
          </a:p>
        </p:txBody>
      </p:sp>
      <p:sp>
        <p:nvSpPr>
          <p:cNvPr id="3" name="Table Placeholder 2"/>
          <p:cNvSpPr>
            <a:spLocks noGrp="1"/>
          </p:cNvSpPr>
          <p:nvPr>
            <p:ph type="tbl" idx="1"/>
          </p:nvPr>
        </p:nvSpPr>
        <p:spPr>
          <a:xfrm>
            <a:off x="457200" y="1600200"/>
            <a:ext cx="8229600" cy="4530725"/>
          </a:xfrm>
        </p:spPr>
        <p:txBody>
          <a:bodyPr rtlCol="0">
            <a:normAutofit/>
          </a:bodyPr>
          <a:lstStyle/>
          <a:p>
            <a:pPr lvl="0"/>
            <a:endParaRPr lang="en-US" noProof="0"/>
          </a:p>
        </p:txBody>
      </p:sp>
      <p:sp>
        <p:nvSpPr>
          <p:cNvPr id="4" name="Rectangle 126">
            <a:extLst>
              <a:ext uri="{FF2B5EF4-FFF2-40B4-BE49-F238E27FC236}">
                <a16:creationId xmlns:a16="http://schemas.microsoft.com/office/drawing/2014/main" xmlns="" id="{1F2C744C-5347-4D87-B77D-9CD5074F2A47}"/>
              </a:ext>
            </a:extLst>
          </p:cNvPr>
          <p:cNvSpPr>
            <a:spLocks noGrp="1" noChangeArrowheads="1"/>
          </p:cNvSpPr>
          <p:nvPr>
            <p:ph type="dt" sz="half" idx="10"/>
          </p:nvPr>
        </p:nvSpPr>
        <p:spPr/>
        <p:txBody>
          <a:bodyPr/>
          <a:lstStyle>
            <a:lvl1pPr>
              <a:defRPr/>
            </a:lvl1pPr>
          </a:lstStyle>
          <a:p>
            <a:pPr>
              <a:defRPr/>
            </a:pPr>
            <a:fld id="{56E60C2F-97D9-4D43-BC42-A982D1DF6AB8}" type="datetime9">
              <a:rPr lang="en-US"/>
              <a:pPr>
                <a:defRPr/>
              </a:pPr>
              <a:t>10/12/2021 11:14:49 AM</a:t>
            </a:fld>
            <a:endParaRPr lang="en-US"/>
          </a:p>
        </p:txBody>
      </p:sp>
      <p:sp>
        <p:nvSpPr>
          <p:cNvPr id="5" name="Rectangle 127">
            <a:extLst>
              <a:ext uri="{FF2B5EF4-FFF2-40B4-BE49-F238E27FC236}">
                <a16:creationId xmlns:a16="http://schemas.microsoft.com/office/drawing/2014/main" xmlns="" id="{A2835C35-38A6-4CE0-9422-EF4E5E44CDB2}"/>
              </a:ext>
            </a:extLst>
          </p:cNvPr>
          <p:cNvSpPr>
            <a:spLocks noGrp="1" noChangeArrowheads="1"/>
          </p:cNvSpPr>
          <p:nvPr>
            <p:ph type="ftr" sz="quarter" idx="11"/>
          </p:nvPr>
        </p:nvSpPr>
        <p:spPr/>
        <p:txBody>
          <a:bodyPr/>
          <a:lstStyle>
            <a:lvl1pPr>
              <a:defRPr/>
            </a:lvl1pPr>
          </a:lstStyle>
          <a:p>
            <a:pPr>
              <a:defRPr/>
            </a:pPr>
            <a:endParaRPr lang="en-US"/>
          </a:p>
        </p:txBody>
      </p:sp>
      <p:sp>
        <p:nvSpPr>
          <p:cNvPr id="6" name="Rectangle 128">
            <a:extLst>
              <a:ext uri="{FF2B5EF4-FFF2-40B4-BE49-F238E27FC236}">
                <a16:creationId xmlns:a16="http://schemas.microsoft.com/office/drawing/2014/main" xmlns="" id="{7B6862DF-3915-4B6E-A092-25D36D418724}"/>
              </a:ext>
            </a:extLst>
          </p:cNvPr>
          <p:cNvSpPr>
            <a:spLocks noGrp="1" noChangeArrowheads="1"/>
          </p:cNvSpPr>
          <p:nvPr>
            <p:ph type="sldNum" sz="quarter" idx="12"/>
          </p:nvPr>
        </p:nvSpPr>
        <p:spPr/>
        <p:txBody>
          <a:bodyPr/>
          <a:lstStyle>
            <a:lvl1pPr>
              <a:defRPr/>
            </a:lvl1pPr>
          </a:lstStyle>
          <a:p>
            <a:pPr>
              <a:defRPr/>
            </a:pPr>
            <a:fld id="{A668FE22-E29D-4245-AD3F-C6AE040B1336}" type="slidenum">
              <a:rPr lang="en-US" altLang="en-US"/>
              <a:pPr>
                <a:defRPr/>
              </a:pPr>
              <a:t>‹#›</a:t>
            </a:fld>
            <a:endParaRPr lang="en-US" altLang="en-US"/>
          </a:p>
        </p:txBody>
      </p:sp>
    </p:spTree>
    <p:extLst>
      <p:ext uri="{BB962C8B-B14F-4D97-AF65-F5344CB8AC3E}">
        <p14:creationId xmlns:p14="http://schemas.microsoft.com/office/powerpoint/2010/main" val="3958813068"/>
      </p:ext>
    </p:extLst>
  </p:cSld>
  <p:clrMapOvr>
    <a:masterClrMapping/>
  </p:clrMapOvr>
  <p:transition spd="med">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slideLayout" Target="../slideLayouts/slideLayout90.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theme" Target="../theme/theme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00"/>
            </a:gs>
            <a:gs pos="50000">
              <a:schemeClr val="accent3">
                <a:lumMod val="40000"/>
                <a:lumOff val="60000"/>
              </a:schemeClr>
            </a:gs>
            <a:gs pos="100000">
              <a:srgbClr val="92D050"/>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eaLnBrk="1" fontAlgn="auto" hangingPunct="1">
              <a:spcBef>
                <a:spcPts val="0"/>
              </a:spcBef>
              <a:spcAft>
                <a:spcPts val="0"/>
              </a:spcAft>
            </a:pPr>
            <a:fld id="{4A993C55-5710-4C57-9044-50D508A17342}" type="datetime1">
              <a:rPr lang="en-US" smtClean="0">
                <a:solidFill>
                  <a:prstClr val="black">
                    <a:tint val="75000"/>
                  </a:prstClr>
                </a:solidFill>
                <a:latin typeface="Calibri"/>
              </a:rPr>
              <a:pPr defTabSz="914400" eaLnBrk="1" fontAlgn="auto" hangingPunct="1">
                <a:spcBef>
                  <a:spcPts val="0"/>
                </a:spcBef>
                <a:spcAft>
                  <a:spcPts val="0"/>
                </a:spcAft>
              </a:pPr>
              <a:t>10/12/2021</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eaLnBrk="1" fontAlgn="auto" hangingPunct="1">
              <a:spcBef>
                <a:spcPts val="0"/>
              </a:spcBef>
              <a:spcAft>
                <a:spcPts val="0"/>
              </a:spcAft>
            </a:pPr>
            <a:fld id="{B6F15528-21DE-4FAA-801E-634DDDAF4B2B}" type="slidenum">
              <a:rPr lang="en-US" smtClean="0">
                <a:solidFill>
                  <a:prstClr val="black">
                    <a:tint val="75000"/>
                  </a:prstClr>
                </a:solidFill>
                <a:latin typeface="Calibri"/>
              </a:rPr>
              <a:pPr defTabSz="914400" eaLnBrk="1" fontAlgn="auto" hangingPunct="1">
                <a:spcBef>
                  <a:spcPts val="0"/>
                </a:spcBef>
                <a:spcAft>
                  <a:spcPts val="0"/>
                </a:spcAft>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564659421"/>
      </p:ext>
    </p:extLst>
  </p:cSld>
  <p:clrMap bg1="lt1" tx1="dk1" bg2="lt2" tx2="dk2" accent1="accent1" accent2="accent2" accent3="accent3" accent4="accent4" accent5="accent5" accent6="accent6" hlink="hlink" folHlink="folHlink"/>
  <p:sldLayoutIdLst>
    <p:sldLayoutId id="2147483879" r:id="rId1"/>
    <p:sldLayoutId id="2147483880" r:id="rId2"/>
    <p:sldLayoutId id="2147483881" r:id="rId3"/>
    <p:sldLayoutId id="2147483882" r:id="rId4"/>
    <p:sldLayoutId id="2147483883" r:id="rId5"/>
    <p:sldLayoutId id="2147483884" r:id="rId6"/>
    <p:sldLayoutId id="2147483885" r:id="rId7"/>
    <p:sldLayoutId id="2147483886" r:id="rId8"/>
    <p:sldLayoutId id="2147483887" r:id="rId9"/>
    <p:sldLayoutId id="2147483888" r:id="rId10"/>
    <p:sldLayoutId id="214748388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00"/>
            </a:gs>
            <a:gs pos="50000">
              <a:schemeClr val="accent3">
                <a:lumMod val="40000"/>
                <a:lumOff val="60000"/>
              </a:schemeClr>
            </a:gs>
            <a:gs pos="100000">
              <a:srgbClr val="92D050"/>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eaLnBrk="1" fontAlgn="auto" hangingPunct="1">
              <a:spcBef>
                <a:spcPts val="0"/>
              </a:spcBef>
              <a:spcAft>
                <a:spcPts val="0"/>
              </a:spcAft>
            </a:pPr>
            <a:fld id="{4A993C55-5710-4C57-9044-50D508A17342}" type="datetime1">
              <a:rPr lang="en-US" smtClean="0">
                <a:solidFill>
                  <a:prstClr val="black">
                    <a:tint val="75000"/>
                  </a:prstClr>
                </a:solidFill>
                <a:latin typeface="Calibri"/>
              </a:rPr>
              <a:pPr defTabSz="914400" eaLnBrk="1" fontAlgn="auto" hangingPunct="1">
                <a:spcBef>
                  <a:spcPts val="0"/>
                </a:spcBef>
                <a:spcAft>
                  <a:spcPts val="0"/>
                </a:spcAft>
              </a:pPr>
              <a:t>10/12/2021</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eaLnBrk="1" fontAlgn="auto" hangingPunct="1">
              <a:spcBef>
                <a:spcPts val="0"/>
              </a:spcBef>
              <a:spcAft>
                <a:spcPts val="0"/>
              </a:spcAft>
            </a:pPr>
            <a:fld id="{B6F15528-21DE-4FAA-801E-634DDDAF4B2B}" type="slidenum">
              <a:rPr lang="en-US" smtClean="0">
                <a:solidFill>
                  <a:prstClr val="black">
                    <a:tint val="75000"/>
                  </a:prstClr>
                </a:solidFill>
                <a:latin typeface="Calibri"/>
              </a:rPr>
              <a:pPr defTabSz="914400" eaLnBrk="1" fontAlgn="auto" hangingPunct="1">
                <a:spcBef>
                  <a:spcPts val="0"/>
                </a:spcBef>
                <a:spcAft>
                  <a:spcPts val="0"/>
                </a:spcAft>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226434593"/>
      </p:ext>
    </p:extLst>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 id="214748391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00"/>
            </a:gs>
            <a:gs pos="50000">
              <a:schemeClr val="accent3">
                <a:lumMod val="40000"/>
                <a:lumOff val="60000"/>
              </a:schemeClr>
            </a:gs>
            <a:gs pos="100000">
              <a:srgbClr val="92D050"/>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eaLnBrk="1" fontAlgn="auto" hangingPunct="1">
              <a:spcBef>
                <a:spcPts val="0"/>
              </a:spcBef>
              <a:spcAft>
                <a:spcPts val="0"/>
              </a:spcAft>
            </a:pPr>
            <a:fld id="{4A993C55-5710-4C57-9044-50D508A17342}" type="datetime1">
              <a:rPr lang="en-US" smtClean="0">
                <a:solidFill>
                  <a:prstClr val="black">
                    <a:tint val="75000"/>
                  </a:prstClr>
                </a:solidFill>
                <a:latin typeface="Calibri"/>
              </a:rPr>
              <a:pPr defTabSz="914400" eaLnBrk="1" fontAlgn="auto" hangingPunct="1">
                <a:spcBef>
                  <a:spcPts val="0"/>
                </a:spcBef>
                <a:spcAft>
                  <a:spcPts val="0"/>
                </a:spcAft>
              </a:pPr>
              <a:t>10/12/2021</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eaLnBrk="1" fontAlgn="auto" hangingPunct="1">
              <a:spcBef>
                <a:spcPts val="0"/>
              </a:spcBef>
              <a:spcAft>
                <a:spcPts val="0"/>
              </a:spcAft>
            </a:pPr>
            <a:fld id="{B6F15528-21DE-4FAA-801E-634DDDAF4B2B}" type="slidenum">
              <a:rPr lang="en-US" smtClean="0">
                <a:solidFill>
                  <a:prstClr val="black">
                    <a:tint val="75000"/>
                  </a:prstClr>
                </a:solidFill>
                <a:latin typeface="Calibri"/>
              </a:rPr>
              <a:pPr defTabSz="914400" eaLnBrk="1" fontAlgn="auto" hangingPunct="1">
                <a:spcBef>
                  <a:spcPts val="0"/>
                </a:spcBef>
                <a:spcAft>
                  <a:spcPts val="0"/>
                </a:spcAft>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199613761"/>
      </p:ext>
    </p:extLst>
  </p:cSld>
  <p:clrMap bg1="lt1" tx1="dk1" bg2="lt2" tx2="dk2" accent1="accent1" accent2="accent2" accent3="accent3" accent4="accent4" accent5="accent5" accent6="accent6" hlink="hlink" folHlink="folHlink"/>
  <p:sldLayoutIdLst>
    <p:sldLayoutId id="2147483927" r:id="rId1"/>
    <p:sldLayoutId id="2147483928" r:id="rId2"/>
    <p:sldLayoutId id="2147483929" r:id="rId3"/>
    <p:sldLayoutId id="2147483930" r:id="rId4"/>
    <p:sldLayoutId id="2147483931" r:id="rId5"/>
    <p:sldLayoutId id="2147483932" r:id="rId6"/>
    <p:sldLayoutId id="2147483933" r:id="rId7"/>
    <p:sldLayoutId id="2147483934" r:id="rId8"/>
    <p:sldLayoutId id="2147483935" r:id="rId9"/>
    <p:sldLayoutId id="2147483936" r:id="rId10"/>
    <p:sldLayoutId id="2147483937"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00"/>
            </a:gs>
            <a:gs pos="50000">
              <a:schemeClr val="accent3">
                <a:lumMod val="40000"/>
                <a:lumOff val="60000"/>
              </a:schemeClr>
            </a:gs>
            <a:gs pos="100000">
              <a:srgbClr val="92D050"/>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eaLnBrk="1" fontAlgn="auto" hangingPunct="1">
              <a:spcBef>
                <a:spcPts val="0"/>
              </a:spcBef>
              <a:spcAft>
                <a:spcPts val="0"/>
              </a:spcAft>
            </a:pPr>
            <a:fld id="{4A993C55-5710-4C57-9044-50D508A17342}" type="datetime1">
              <a:rPr lang="en-US" smtClean="0">
                <a:solidFill>
                  <a:prstClr val="black">
                    <a:tint val="75000"/>
                  </a:prstClr>
                </a:solidFill>
                <a:latin typeface="Calibri"/>
              </a:rPr>
              <a:pPr defTabSz="914400" eaLnBrk="1" fontAlgn="auto" hangingPunct="1">
                <a:spcBef>
                  <a:spcPts val="0"/>
                </a:spcBef>
                <a:spcAft>
                  <a:spcPts val="0"/>
                </a:spcAft>
              </a:pPr>
              <a:t>10/12/2021</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eaLnBrk="1" fontAlgn="auto" hangingPunct="1">
              <a:spcBef>
                <a:spcPts val="0"/>
              </a:spcBef>
              <a:spcAft>
                <a:spcPts val="0"/>
              </a:spcAft>
            </a:pPr>
            <a:fld id="{B6F15528-21DE-4FAA-801E-634DDDAF4B2B}" type="slidenum">
              <a:rPr lang="en-US" smtClean="0">
                <a:solidFill>
                  <a:prstClr val="black">
                    <a:tint val="75000"/>
                  </a:prstClr>
                </a:solidFill>
                <a:latin typeface="Calibri"/>
              </a:rPr>
              <a:pPr defTabSz="914400" eaLnBrk="1" fontAlgn="auto" hangingPunct="1">
                <a:spcBef>
                  <a:spcPts val="0"/>
                </a:spcBef>
                <a:spcAft>
                  <a:spcPts val="0"/>
                </a:spcAft>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082359218"/>
      </p:ext>
    </p:extLst>
  </p:cSld>
  <p:clrMap bg1="lt1" tx1="dk1" bg2="lt2" tx2="dk2" accent1="accent1" accent2="accent2" accent3="accent3" accent4="accent4" accent5="accent5" accent6="accent6" hlink="hlink" folHlink="folHlink"/>
  <p:sldLayoutIdLst>
    <p:sldLayoutId id="2147483939" r:id="rId1"/>
    <p:sldLayoutId id="2147483940" r:id="rId2"/>
    <p:sldLayoutId id="2147483941" r:id="rId3"/>
    <p:sldLayoutId id="2147483942" r:id="rId4"/>
    <p:sldLayoutId id="2147483943" r:id="rId5"/>
    <p:sldLayoutId id="2147483944" r:id="rId6"/>
    <p:sldLayoutId id="2147483945" r:id="rId7"/>
    <p:sldLayoutId id="2147483946" r:id="rId8"/>
    <p:sldLayoutId id="2147483947" r:id="rId9"/>
    <p:sldLayoutId id="2147483948" r:id="rId10"/>
    <p:sldLayoutId id="214748394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00"/>
            </a:gs>
            <a:gs pos="50000">
              <a:schemeClr val="accent3">
                <a:lumMod val="40000"/>
                <a:lumOff val="60000"/>
              </a:schemeClr>
            </a:gs>
            <a:gs pos="100000">
              <a:srgbClr val="92D050"/>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eaLnBrk="1" fontAlgn="auto" hangingPunct="1">
              <a:spcBef>
                <a:spcPts val="0"/>
              </a:spcBef>
              <a:spcAft>
                <a:spcPts val="0"/>
              </a:spcAft>
            </a:pPr>
            <a:fld id="{4A993C55-5710-4C57-9044-50D508A17342}" type="datetime1">
              <a:rPr lang="en-US" smtClean="0">
                <a:solidFill>
                  <a:prstClr val="black">
                    <a:tint val="75000"/>
                  </a:prstClr>
                </a:solidFill>
                <a:latin typeface="Calibri"/>
              </a:rPr>
              <a:pPr defTabSz="914400" eaLnBrk="1" fontAlgn="auto" hangingPunct="1">
                <a:spcBef>
                  <a:spcPts val="0"/>
                </a:spcBef>
                <a:spcAft>
                  <a:spcPts val="0"/>
                </a:spcAft>
              </a:pPr>
              <a:t>10/12/2021</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eaLnBrk="1" fontAlgn="auto" hangingPunct="1">
              <a:spcBef>
                <a:spcPts val="0"/>
              </a:spcBef>
              <a:spcAft>
                <a:spcPts val="0"/>
              </a:spcAft>
            </a:pPr>
            <a:fld id="{B6F15528-21DE-4FAA-801E-634DDDAF4B2B}" type="slidenum">
              <a:rPr lang="en-US" smtClean="0">
                <a:solidFill>
                  <a:prstClr val="black">
                    <a:tint val="75000"/>
                  </a:prstClr>
                </a:solidFill>
                <a:latin typeface="Calibri"/>
              </a:rPr>
              <a:pPr defTabSz="914400" eaLnBrk="1" fontAlgn="auto" hangingPunct="1">
                <a:spcBef>
                  <a:spcPts val="0"/>
                </a:spcBef>
                <a:spcAft>
                  <a:spcPts val="0"/>
                </a:spcAft>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117016131"/>
      </p:ext>
    </p:extLst>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00"/>
            </a:gs>
            <a:gs pos="50000">
              <a:schemeClr val="accent3">
                <a:lumMod val="40000"/>
                <a:lumOff val="60000"/>
              </a:schemeClr>
            </a:gs>
            <a:gs pos="100000">
              <a:srgbClr val="92D050"/>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eaLnBrk="1" fontAlgn="auto" hangingPunct="1">
              <a:spcBef>
                <a:spcPts val="0"/>
              </a:spcBef>
              <a:spcAft>
                <a:spcPts val="0"/>
              </a:spcAft>
            </a:pPr>
            <a:fld id="{4A993C55-5710-4C57-9044-50D508A17342}" type="datetime1">
              <a:rPr lang="en-US" smtClean="0">
                <a:solidFill>
                  <a:prstClr val="black">
                    <a:tint val="75000"/>
                  </a:prstClr>
                </a:solidFill>
                <a:latin typeface="Calibri"/>
              </a:rPr>
              <a:pPr defTabSz="914400" eaLnBrk="1" fontAlgn="auto" hangingPunct="1">
                <a:spcBef>
                  <a:spcPts val="0"/>
                </a:spcBef>
                <a:spcAft>
                  <a:spcPts val="0"/>
                </a:spcAft>
              </a:pPr>
              <a:t>10/12/2021</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eaLnBrk="1" fontAlgn="auto" hangingPunct="1">
              <a:spcBef>
                <a:spcPts val="0"/>
              </a:spcBef>
              <a:spcAft>
                <a:spcPts val="0"/>
              </a:spcAft>
            </a:pPr>
            <a:fld id="{B6F15528-21DE-4FAA-801E-634DDDAF4B2B}" type="slidenum">
              <a:rPr lang="en-US" smtClean="0">
                <a:solidFill>
                  <a:prstClr val="black">
                    <a:tint val="75000"/>
                  </a:prstClr>
                </a:solidFill>
                <a:latin typeface="Calibri"/>
              </a:rPr>
              <a:pPr defTabSz="914400" eaLnBrk="1" fontAlgn="auto" hangingPunct="1">
                <a:spcBef>
                  <a:spcPts val="0"/>
                </a:spcBef>
                <a:spcAft>
                  <a:spcPts val="0"/>
                </a:spcAft>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754477730"/>
      </p:ext>
    </p:extLst>
  </p:cSld>
  <p:clrMap bg1="lt1" tx1="dk1" bg2="lt2" tx2="dk2" accent1="accent1" accent2="accent2" accent3="accent3" accent4="accent4" accent5="accent5" accent6="accent6" hlink="hlink" folHlink="folHlink"/>
  <p:sldLayoutIdLst>
    <p:sldLayoutId id="2147483963" r:id="rId1"/>
    <p:sldLayoutId id="2147483964" r:id="rId2"/>
    <p:sldLayoutId id="2147483965" r:id="rId3"/>
    <p:sldLayoutId id="2147483966" r:id="rId4"/>
    <p:sldLayoutId id="2147483967" r:id="rId5"/>
    <p:sldLayoutId id="2147483968" r:id="rId6"/>
    <p:sldLayoutId id="2147483969" r:id="rId7"/>
    <p:sldLayoutId id="2147483970" r:id="rId8"/>
    <p:sldLayoutId id="2147483971" r:id="rId9"/>
    <p:sldLayoutId id="2147483972" r:id="rId10"/>
    <p:sldLayoutId id="214748397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00"/>
            </a:gs>
            <a:gs pos="50000">
              <a:schemeClr val="accent3">
                <a:lumMod val="40000"/>
                <a:lumOff val="60000"/>
              </a:schemeClr>
            </a:gs>
            <a:gs pos="100000">
              <a:srgbClr val="92D050"/>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eaLnBrk="1" fontAlgn="auto" hangingPunct="1">
              <a:spcBef>
                <a:spcPts val="0"/>
              </a:spcBef>
              <a:spcAft>
                <a:spcPts val="0"/>
              </a:spcAft>
            </a:pPr>
            <a:fld id="{4A993C55-5710-4C57-9044-50D508A17342}" type="datetime1">
              <a:rPr lang="en-US" smtClean="0">
                <a:solidFill>
                  <a:prstClr val="black">
                    <a:tint val="75000"/>
                  </a:prstClr>
                </a:solidFill>
                <a:latin typeface="Calibri"/>
              </a:rPr>
              <a:pPr defTabSz="914400" eaLnBrk="1" fontAlgn="auto" hangingPunct="1">
                <a:spcBef>
                  <a:spcPts val="0"/>
                </a:spcBef>
                <a:spcAft>
                  <a:spcPts val="0"/>
                </a:spcAft>
              </a:pPr>
              <a:t>10/12/2021</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eaLnBrk="1" fontAlgn="auto" hangingPunct="1">
              <a:spcBef>
                <a:spcPts val="0"/>
              </a:spcBef>
              <a:spcAft>
                <a:spcPts val="0"/>
              </a:spcAft>
            </a:pPr>
            <a:fld id="{B6F15528-21DE-4FAA-801E-634DDDAF4B2B}" type="slidenum">
              <a:rPr lang="en-US" smtClean="0">
                <a:solidFill>
                  <a:prstClr val="black">
                    <a:tint val="75000"/>
                  </a:prstClr>
                </a:solidFill>
                <a:latin typeface="Calibri"/>
              </a:rPr>
              <a:pPr defTabSz="914400" eaLnBrk="1" fontAlgn="auto" hangingPunct="1">
                <a:spcBef>
                  <a:spcPts val="0"/>
                </a:spcBef>
                <a:spcAft>
                  <a:spcPts val="0"/>
                </a:spcAft>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513018420"/>
      </p:ext>
    </p:extLst>
  </p:cSld>
  <p:clrMap bg1="lt1" tx1="dk1" bg2="lt2" tx2="dk2" accent1="accent1" accent2="accent2" accent3="accent3" accent4="accent4" accent5="accent5" accent6="accent6" hlink="hlink" folHlink="folHlink"/>
  <p:sldLayoutIdLst>
    <p:sldLayoutId id="2147483975" r:id="rId1"/>
    <p:sldLayoutId id="2147483976" r:id="rId2"/>
    <p:sldLayoutId id="2147483977" r:id="rId3"/>
    <p:sldLayoutId id="2147483978" r:id="rId4"/>
    <p:sldLayoutId id="2147483979" r:id="rId5"/>
    <p:sldLayoutId id="2147483980" r:id="rId6"/>
    <p:sldLayoutId id="2147483981" r:id="rId7"/>
    <p:sldLayoutId id="2147483982" r:id="rId8"/>
    <p:sldLayoutId id="2147483983" r:id="rId9"/>
    <p:sldLayoutId id="2147483984" r:id="rId10"/>
    <p:sldLayoutId id="2147483985"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defTabSz="914400" eaLnBrk="1" fontAlgn="auto" hangingPunct="1">
              <a:spcBef>
                <a:spcPts val="0"/>
              </a:spcBef>
              <a:spcAft>
                <a:spcPts val="0"/>
              </a:spcAft>
            </a:pPr>
            <a:fld id="{4A993C55-5710-4C57-9044-50D508A17342}" type="datetime1">
              <a:rPr lang="en-US" smtClean="0">
                <a:solidFill>
                  <a:prstClr val="black">
                    <a:tint val="75000"/>
                  </a:prstClr>
                </a:solidFill>
                <a:latin typeface="Calibri"/>
              </a:rPr>
              <a:pPr defTabSz="914400" eaLnBrk="1" fontAlgn="auto" hangingPunct="1">
                <a:spcBef>
                  <a:spcPts val="0"/>
                </a:spcBef>
                <a:spcAft>
                  <a:spcPts val="0"/>
                </a:spcAft>
              </a:pPr>
              <a:t>10/12/2021</a:t>
            </a:fld>
            <a:endParaRPr lang="en-US" dirty="0">
              <a:solidFill>
                <a:prstClr val="black">
                  <a:tint val="75000"/>
                </a:prstClr>
              </a:solidFill>
              <a:latin typeface="Calibri"/>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defTabSz="914400" eaLnBrk="1" fontAlgn="auto" hangingPunct="1">
              <a:spcBef>
                <a:spcPts val="0"/>
              </a:spcBef>
              <a:spcAft>
                <a:spcPts val="0"/>
              </a:spcAft>
            </a:pPr>
            <a:endParaRPr lang="en-US" dirty="0">
              <a:solidFill>
                <a:prstClr val="black">
                  <a:tint val="75000"/>
                </a:prstClr>
              </a:solidFill>
              <a:latin typeface="Calibri"/>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defTabSz="914400" eaLnBrk="1" fontAlgn="auto" hangingPunct="1">
              <a:spcBef>
                <a:spcPts val="0"/>
              </a:spcBef>
              <a:spcAft>
                <a:spcPts val="0"/>
              </a:spcAft>
            </a:pPr>
            <a:fld id="{B6F15528-21DE-4FAA-801E-634DDDAF4B2B}" type="slidenum">
              <a:rPr lang="en-US" smtClean="0">
                <a:solidFill>
                  <a:prstClr val="black">
                    <a:tint val="75000"/>
                  </a:prstClr>
                </a:solidFill>
                <a:latin typeface="Calibri"/>
              </a:rPr>
              <a:pPr defTabSz="914400" eaLnBrk="1" fontAlgn="auto" hangingPunct="1">
                <a:spcBef>
                  <a:spcPts val="0"/>
                </a:spcBef>
                <a:spcAft>
                  <a:spcPts val="0"/>
                </a:spcAft>
              </a:pPr>
              <a:t>‹#›</a:t>
            </a:fld>
            <a:endParaRPr lang="en-US" dirty="0">
              <a:solidFill>
                <a:prstClr val="black">
                  <a:tint val="75000"/>
                </a:prstClr>
              </a:solidFill>
              <a:latin typeface="Calibri"/>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 id="2147484068" r:id="rId12"/>
    <p:sldLayoutId id="2147484069" r:id="rId13"/>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cpannila@gmail.com" TargetMode="External"/><Relationship Id="rId2" Type="http://schemas.openxmlformats.org/officeDocument/2006/relationships/image" Target="../media/image2.png"/><Relationship Id="rId1" Type="http://schemas.openxmlformats.org/officeDocument/2006/relationships/slideLayout" Target="../slideLayouts/slideLayout7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15.xml.rels><?xml version="1.0" encoding="UTF-8" standalone="yes"?>
<Relationships xmlns="http://schemas.openxmlformats.org/package/2006/relationships"><Relationship Id="rId3" Type="http://schemas.openxmlformats.org/officeDocument/2006/relationships/hyperlink" Target="http://www.doaj.org/" TargetMode="External"/><Relationship Id="rId2" Type="http://schemas.openxmlformats.org/officeDocument/2006/relationships/hyperlink" Target="http://www.lib.ruh.ac.lk/" TargetMode="External"/><Relationship Id="rId1" Type="http://schemas.openxmlformats.org/officeDocument/2006/relationships/slideLayout" Target="../slideLayouts/slideLayout89.xml"/><Relationship Id="rId4" Type="http://schemas.openxmlformats.org/officeDocument/2006/relationships/hyperlink" Target="http://en.wikipedia.org/wiki/Main_Page"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jpeg"/><Relationship Id="rId1" Type="http://schemas.openxmlformats.org/officeDocument/2006/relationships/slideLayout" Target="../slideLayouts/slideLayout13.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2" Type="http://schemas.openxmlformats.org/officeDocument/2006/relationships/hyperlink" Target="http://www.lib.ruh.ac.lk/LD/" TargetMode="External"/><Relationship Id="rId1" Type="http://schemas.openxmlformats.org/officeDocument/2006/relationships/slideLayout" Target="../slideLayouts/slideLayout79.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png"/><Relationship Id="rId1" Type="http://schemas.openxmlformats.org/officeDocument/2006/relationships/slideLayout" Target="../slideLayouts/slideLayout7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9.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9.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hyperlink" Target="http://www.lib.ruh.ac.lk/" TargetMode="External"/><Relationship Id="rId1" Type="http://schemas.openxmlformats.org/officeDocument/2006/relationships/slideLayout" Target="../slideLayouts/slideLayout79.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1.xml"/></Relationships>
</file>

<file path=ppt/slides/_rels/slide35.xml.rels><?xml version="1.0" encoding="UTF-8" standalone="yes"?>
<Relationships xmlns="http://schemas.openxmlformats.org/package/2006/relationships"><Relationship Id="rId2" Type="http://schemas.openxmlformats.org/officeDocument/2006/relationships/hyperlink" Target="http://www.lib.ruh.ac.lk/" TargetMode="External"/><Relationship Id="rId1" Type="http://schemas.openxmlformats.org/officeDocument/2006/relationships/slideLayout" Target="../slideLayouts/slideLayout79.xml"/></Relationships>
</file>

<file path=ppt/slides/_rels/slide36.xml.rels><?xml version="1.0" encoding="UTF-8" standalone="yes"?>
<Relationships xmlns="http://schemas.openxmlformats.org/package/2006/relationships"><Relationship Id="rId2" Type="http://schemas.openxmlformats.org/officeDocument/2006/relationships/hyperlink" Target="http://opac.lib.ruh.ac.lk/" TargetMode="External"/><Relationship Id="rId1" Type="http://schemas.openxmlformats.org/officeDocument/2006/relationships/slideLayout" Target="../slideLayouts/slideLayout57.xml"/></Relationships>
</file>

<file path=ppt/slides/_rels/slide37.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7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4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3.xml"/></Relationships>
</file>

<file path=ppt/slides/_rels/slide44.xml.rels><?xml version="1.0" encoding="UTF-8" standalone="yes"?>
<Relationships xmlns="http://schemas.openxmlformats.org/package/2006/relationships"><Relationship Id="rId2" Type="http://schemas.openxmlformats.org/officeDocument/2006/relationships/hyperlink" Target="http://ir.lib.ruh.ac.lk/" TargetMode="External"/><Relationship Id="rId1" Type="http://schemas.openxmlformats.org/officeDocument/2006/relationships/slideLayout" Target="../slideLayouts/slideLayout68.xml"/></Relationships>
</file>

<file path=ppt/slides/_rels/slide45.xml.rels><?xml version="1.0" encoding="UTF-8" standalone="yes"?>
<Relationships xmlns="http://schemas.openxmlformats.org/package/2006/relationships"><Relationship Id="rId2" Type="http://schemas.openxmlformats.org/officeDocument/2006/relationships/hyperlink" Target="http://www.lib.ruh.ac.lk/" TargetMode="External"/><Relationship Id="rId1" Type="http://schemas.openxmlformats.org/officeDocument/2006/relationships/slideLayout" Target="../slideLayouts/slideLayout79.xml"/></Relationships>
</file>

<file path=ppt/slides/_rels/slide4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48.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84.xml"/></Relationships>
</file>

<file path=ppt/slides/_rels/slide4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8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9.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81.xml"/><Relationship Id="rId1" Type="http://schemas.openxmlformats.org/officeDocument/2006/relationships/vmlDrawing" Target="../drawings/vmlDrawing1.vml"/><Relationship Id="rId4" Type="http://schemas.openxmlformats.org/officeDocument/2006/relationships/image" Target="../media/image31.wmf"/></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xml"/><Relationship Id="rId1" Type="http://schemas.openxmlformats.org/officeDocument/2006/relationships/slideLayout" Target="../slideLayouts/slideLayout7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8.xml.rels><?xml version="1.0" encoding="UTF-8" standalone="yes"?>
<Relationships xmlns="http://schemas.openxmlformats.org/package/2006/relationships"><Relationship Id="rId2" Type="http://schemas.openxmlformats.org/officeDocument/2006/relationships/hyperlink" Target="http://www.lib.ruh.ac.lk/LD/" TargetMode="External"/><Relationship Id="rId1" Type="http://schemas.openxmlformats.org/officeDocument/2006/relationships/slideLayout" Target="../slideLayouts/slideLayout79.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4"/>
          <p:cNvPicPr>
            <a:picLocks noChangeAspect="1" noChangeArrowheads="1"/>
          </p:cNvPicPr>
          <p:nvPr/>
        </p:nvPicPr>
        <p:blipFill>
          <a:blip r:embed="rId2" cstate="print"/>
          <a:srcRect/>
          <a:stretch>
            <a:fillRect/>
          </a:stretch>
        </p:blipFill>
        <p:spPr bwMode="auto">
          <a:xfrm>
            <a:off x="803564" y="1143000"/>
            <a:ext cx="7807036" cy="3505200"/>
          </a:xfrm>
          <a:prstGeom prst="rect">
            <a:avLst/>
          </a:prstGeom>
          <a:noFill/>
        </p:spPr>
      </p:pic>
      <p:sp>
        <p:nvSpPr>
          <p:cNvPr id="11266" name="Date Placeholder 3">
            <a:extLst>
              <a:ext uri="{FF2B5EF4-FFF2-40B4-BE49-F238E27FC236}">
                <a16:creationId xmlns:a16="http://schemas.microsoft.com/office/drawing/2014/main" xmlns="" id="{3A7B128F-A75A-440D-9BC9-69AD35C68C36}"/>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0FFEB804-A15B-4FE7-93D2-3D738BC553B1}" type="datetime9">
              <a:rPr lang="en-US" altLang="en-US"/>
              <a:pPr fontAlgn="base">
                <a:spcBef>
                  <a:spcPct val="0"/>
                </a:spcBef>
                <a:spcAft>
                  <a:spcPct val="0"/>
                </a:spcAft>
              </a:pPr>
              <a:t>10/12/2021 11:14:49 AM</a:t>
            </a:fld>
            <a:endParaRPr lang="en-US" altLang="en-US" dirty="0"/>
          </a:p>
        </p:txBody>
      </p:sp>
      <p:sp>
        <p:nvSpPr>
          <p:cNvPr id="11267" name="Slide Number Placeholder 5">
            <a:extLst>
              <a:ext uri="{FF2B5EF4-FFF2-40B4-BE49-F238E27FC236}">
                <a16:creationId xmlns:a16="http://schemas.microsoft.com/office/drawing/2014/main" xmlns="" id="{32E894A3-1EA3-4E26-8755-7F11AFC40CC0}"/>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C6D43B03-2028-447F-9975-955474AAE383}" type="slidenum">
              <a:rPr lang="en-US" altLang="en-US">
                <a:latin typeface="Verdana" panose="020B0604030504040204" pitchFamily="34" charset="0"/>
              </a:rPr>
              <a:pPr fontAlgn="base">
                <a:spcBef>
                  <a:spcPct val="0"/>
                </a:spcBef>
                <a:spcAft>
                  <a:spcPct val="0"/>
                </a:spcAft>
              </a:pPr>
              <a:t>1</a:t>
            </a:fld>
            <a:endParaRPr lang="en-US" altLang="en-US">
              <a:latin typeface="Verdana" panose="020B0604030504040204" pitchFamily="34" charset="0"/>
            </a:endParaRPr>
          </a:p>
        </p:txBody>
      </p:sp>
      <p:sp>
        <p:nvSpPr>
          <p:cNvPr id="11268" name="Rectangle 4">
            <a:extLst>
              <a:ext uri="{FF2B5EF4-FFF2-40B4-BE49-F238E27FC236}">
                <a16:creationId xmlns:a16="http://schemas.microsoft.com/office/drawing/2014/main" xmlns="" id="{D20BA723-7216-4BE0-9151-5783700AF9C9}"/>
              </a:ext>
            </a:extLst>
          </p:cNvPr>
          <p:cNvSpPr>
            <a:spLocks noChangeArrowheads="1"/>
          </p:cNvSpPr>
          <p:nvPr/>
        </p:nvSpPr>
        <p:spPr bwMode="auto">
          <a:xfrm>
            <a:off x="457201" y="381000"/>
            <a:ext cx="8527472" cy="6309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algn="ctr" eaLnBrk="1" hangingPunct="1"/>
            <a:r>
              <a:rPr lang="en-US" altLang="en-US" sz="4400" b="1" dirty="0">
                <a:solidFill>
                  <a:schemeClr val="accent4">
                    <a:lumMod val="75000"/>
                  </a:schemeClr>
                </a:solidFill>
                <a:effectLst>
                  <a:outerShdw blurRad="38100" dist="38100" dir="2700000" algn="tl">
                    <a:srgbClr val="000000">
                      <a:alpha val="43137"/>
                    </a:srgbClr>
                  </a:outerShdw>
                </a:effectLst>
                <a:latin typeface="Bookman Old Style" panose="02050604050505020204" pitchFamily="18" charset="0"/>
              </a:rPr>
              <a:t>Effective use of the Ruhuna University Library resources and services</a:t>
            </a:r>
            <a:r>
              <a:rPr lang="en-US" altLang="en-US" sz="4400" b="1" dirty="0">
                <a:solidFill>
                  <a:schemeClr val="accent4">
                    <a:lumMod val="75000"/>
                  </a:schemeClr>
                </a:solidFill>
                <a:effectLst>
                  <a:outerShdw blurRad="38100" dist="38100" dir="2700000" algn="tl">
                    <a:srgbClr val="000000">
                      <a:alpha val="43137"/>
                    </a:srgbClr>
                  </a:outerShdw>
                </a:effectLst>
                <a:latin typeface="Arial" panose="020B0604020202020204" pitchFamily="34" charset="0"/>
              </a:rPr>
              <a:t> </a:t>
            </a:r>
          </a:p>
          <a:p>
            <a:pPr algn="ctr" eaLnBrk="1" hangingPunct="1"/>
            <a:endParaRPr lang="en-US" altLang="en-US" sz="4800" dirty="0" smtClean="0">
              <a:solidFill>
                <a:srgbClr val="33CCFF"/>
              </a:solidFill>
              <a:latin typeface="Arial" panose="020B0604020202020204" pitchFamily="34" charset="0"/>
            </a:endParaRPr>
          </a:p>
          <a:p>
            <a:pPr algn="ctr" eaLnBrk="1" hangingPunct="1"/>
            <a:endParaRPr lang="en-US" altLang="en-US" sz="4800" dirty="0">
              <a:solidFill>
                <a:srgbClr val="33CCFF"/>
              </a:solidFill>
              <a:latin typeface="Arial" panose="020B0604020202020204" pitchFamily="34" charset="0"/>
            </a:endParaRPr>
          </a:p>
          <a:p>
            <a:pPr algn="ctr" eaLnBrk="1" hangingPunct="1"/>
            <a:endParaRPr lang="en-US" altLang="en-US" sz="2400" b="1" dirty="0">
              <a:solidFill>
                <a:srgbClr val="FF00FF"/>
              </a:solidFill>
              <a:latin typeface="Bookman Old Style" panose="02050604050505020204" pitchFamily="18" charset="0"/>
            </a:endParaRPr>
          </a:p>
          <a:p>
            <a:pPr algn="ctr" eaLnBrk="1" hangingPunct="1"/>
            <a:endParaRPr lang="en-US" altLang="en-US" sz="2400" b="1" dirty="0">
              <a:solidFill>
                <a:srgbClr val="FF00FF"/>
              </a:solidFill>
              <a:latin typeface="Bookman Old Style" panose="02050604050505020204" pitchFamily="18" charset="0"/>
            </a:endParaRPr>
          </a:p>
          <a:p>
            <a:pPr algn="ctr" eaLnBrk="1" hangingPunct="1"/>
            <a:endParaRPr lang="en-US" altLang="en-US" sz="2400" b="1" dirty="0" smtClean="0">
              <a:solidFill>
                <a:srgbClr val="FF00FF"/>
              </a:solidFill>
              <a:latin typeface="Bookman Old Style" panose="02050604050505020204" pitchFamily="18" charset="0"/>
            </a:endParaRPr>
          </a:p>
          <a:p>
            <a:pPr algn="ctr" eaLnBrk="1" hangingPunct="1"/>
            <a:r>
              <a:rPr lang="en-US" altLang="en-US" sz="2400" b="1" dirty="0" err="1" smtClean="0">
                <a:solidFill>
                  <a:srgbClr val="FF00FF"/>
                </a:solidFill>
                <a:latin typeface="Bookman Old Style" panose="02050604050505020204" pitchFamily="18" charset="0"/>
              </a:rPr>
              <a:t>U.A.Lal</a:t>
            </a:r>
            <a:r>
              <a:rPr lang="en-US" altLang="en-US" sz="2400" b="1" dirty="0" smtClean="0">
                <a:solidFill>
                  <a:srgbClr val="FF00FF"/>
                </a:solidFill>
                <a:latin typeface="Bookman Old Style" panose="02050604050505020204" pitchFamily="18" charset="0"/>
              </a:rPr>
              <a:t> </a:t>
            </a:r>
            <a:r>
              <a:rPr lang="en-US" altLang="en-US" sz="2400" b="1" dirty="0" err="1">
                <a:solidFill>
                  <a:srgbClr val="FF00FF"/>
                </a:solidFill>
                <a:latin typeface="Bookman Old Style" panose="02050604050505020204" pitchFamily="18" charset="0"/>
              </a:rPr>
              <a:t>Pannila</a:t>
            </a:r>
            <a:endParaRPr lang="en-US" altLang="en-US" sz="2400" b="1" dirty="0">
              <a:solidFill>
                <a:srgbClr val="FF00FF"/>
              </a:solidFill>
              <a:latin typeface="Bookman Old Style" panose="02050604050505020204" pitchFamily="18" charset="0"/>
            </a:endParaRPr>
          </a:p>
          <a:p>
            <a:pPr algn="ctr" eaLnBrk="1" hangingPunct="1"/>
            <a:r>
              <a:rPr lang="en-US" altLang="en-US" sz="2400" b="1" dirty="0">
                <a:solidFill>
                  <a:srgbClr val="FF00FF"/>
                </a:solidFill>
                <a:latin typeface="Bookman Old Style" panose="02050604050505020204" pitchFamily="18" charset="0"/>
              </a:rPr>
              <a:t>Senior Assistant Librarian</a:t>
            </a:r>
          </a:p>
          <a:p>
            <a:pPr algn="ctr" eaLnBrk="1" hangingPunct="1"/>
            <a:r>
              <a:rPr lang="en-US" altLang="en-US" sz="2400" b="1" dirty="0" err="1">
                <a:solidFill>
                  <a:srgbClr val="FF00FF"/>
                </a:solidFill>
                <a:latin typeface="Bookman Old Style" panose="02050604050505020204" pitchFamily="18" charset="0"/>
              </a:rPr>
              <a:t>Universty</a:t>
            </a:r>
            <a:r>
              <a:rPr lang="en-US" altLang="en-US" sz="2400" b="1" dirty="0">
                <a:solidFill>
                  <a:srgbClr val="FF00FF"/>
                </a:solidFill>
                <a:latin typeface="Bookman Old Style" panose="02050604050505020204" pitchFamily="18" charset="0"/>
              </a:rPr>
              <a:t> of Ruhuna</a:t>
            </a:r>
          </a:p>
          <a:p>
            <a:pPr algn="ctr" eaLnBrk="1" hangingPunct="1"/>
            <a:r>
              <a:rPr lang="en-US" altLang="en-US" sz="1600" b="1" dirty="0">
                <a:solidFill>
                  <a:srgbClr val="FF00FF"/>
                </a:solidFill>
                <a:latin typeface="Bookman Old Style" panose="02050604050505020204" pitchFamily="18" charset="0"/>
                <a:hlinkClick r:id="rId3"/>
              </a:rPr>
              <a:t>jcpannila@gmail.com</a:t>
            </a:r>
            <a:endParaRPr lang="en-US" altLang="en-US" sz="1600" b="1" dirty="0">
              <a:solidFill>
                <a:srgbClr val="FF00FF"/>
              </a:solidFill>
              <a:latin typeface="Bookman Old Style" panose="02050604050505020204" pitchFamily="18" charset="0"/>
            </a:endParaRPr>
          </a:p>
          <a:p>
            <a:pPr algn="ctr" eaLnBrk="1" hangingPunct="1"/>
            <a:r>
              <a:rPr lang="en-US" altLang="en-US" sz="1600" b="1" dirty="0">
                <a:solidFill>
                  <a:srgbClr val="FF00FF"/>
                </a:solidFill>
                <a:latin typeface="Bookman Old Style" panose="02050604050505020204" pitchFamily="18" charset="0"/>
              </a:rPr>
              <a:t>0714469510</a:t>
            </a:r>
            <a:endParaRPr lang="en-US" altLang="en-US" sz="4400" b="1" dirty="0">
              <a:latin typeface="Bookman Old Style" panose="02050604050505020204" pitchFamily="18" charset="0"/>
            </a:endParaRPr>
          </a:p>
        </p:txBody>
      </p:sp>
    </p:spTree>
  </p:cSld>
  <p:clrMapOvr>
    <a:masterClrMapping/>
  </p:clrMapOvr>
  <p:transition spd="med">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xmlns="" id="{6A9F70FF-0225-4D50-9586-865AAA2827EE}"/>
              </a:ext>
            </a:extLst>
          </p:cNvPr>
          <p:cNvSpPr>
            <a:spLocks noGrp="1" noChangeArrowheads="1"/>
          </p:cNvSpPr>
          <p:nvPr>
            <p:ph type="title"/>
          </p:nvPr>
        </p:nvSpPr>
        <p:spPr>
          <a:xfrm>
            <a:off x="381000" y="277813"/>
            <a:ext cx="8686800" cy="941387"/>
          </a:xfrm>
        </p:spPr>
        <p:txBody>
          <a:bodyPr rtlCol="0">
            <a:normAutofit fontScale="90000"/>
          </a:bodyPr>
          <a:lstStyle/>
          <a:p>
            <a:pPr algn="ctr" fontAlgn="auto">
              <a:spcAft>
                <a:spcPts val="0"/>
              </a:spcAft>
              <a:defRPr/>
            </a:pPr>
            <a:r>
              <a:rPr lang="en-US" sz="3100" b="1" dirty="0">
                <a:solidFill>
                  <a:schemeClr val="tx2"/>
                </a:solidFill>
                <a:latin typeface="Bookman Old Style" pitchFamily="18" charset="0"/>
              </a:rPr>
              <a:t>QUICK REFERENCE COLLECTION</a:t>
            </a:r>
            <a:r>
              <a:rPr lang="en-US" sz="3600" b="1" dirty="0">
                <a:solidFill>
                  <a:schemeClr val="tx2"/>
                </a:solidFill>
                <a:latin typeface="Bookman Old Style" pitchFamily="18" charset="0"/>
              </a:rPr>
              <a:t/>
            </a:r>
            <a:br>
              <a:rPr lang="en-US" sz="3600" b="1" dirty="0">
                <a:solidFill>
                  <a:schemeClr val="tx2"/>
                </a:solidFill>
                <a:latin typeface="Bookman Old Style" pitchFamily="18" charset="0"/>
              </a:rPr>
            </a:br>
            <a:r>
              <a:rPr lang="en-US" sz="3600" b="1" dirty="0">
                <a:solidFill>
                  <a:schemeClr val="tx2"/>
                </a:solidFill>
                <a:latin typeface="Bookman Old Style" pitchFamily="18" charset="0"/>
              </a:rPr>
              <a:t>Permanent Reference (PR)</a:t>
            </a:r>
          </a:p>
        </p:txBody>
      </p:sp>
      <p:sp>
        <p:nvSpPr>
          <p:cNvPr id="17411" name="Rectangle 3">
            <a:extLst>
              <a:ext uri="{FF2B5EF4-FFF2-40B4-BE49-F238E27FC236}">
                <a16:creationId xmlns:a16="http://schemas.microsoft.com/office/drawing/2014/main" xmlns="" id="{9AC0A6DE-CEE2-42D8-9871-7F6B82B41F1A}"/>
              </a:ext>
            </a:extLst>
          </p:cNvPr>
          <p:cNvSpPr>
            <a:spLocks noGrp="1" noChangeArrowheads="1"/>
          </p:cNvSpPr>
          <p:nvPr>
            <p:ph idx="1"/>
          </p:nvPr>
        </p:nvSpPr>
        <p:spPr>
          <a:xfrm>
            <a:off x="806548" y="1600200"/>
            <a:ext cx="8032652" cy="4876800"/>
          </a:xfrm>
        </p:spPr>
        <p:txBody>
          <a:bodyPr>
            <a:normAutofit/>
          </a:bodyPr>
          <a:lstStyle/>
          <a:p>
            <a:pPr>
              <a:buFontTx/>
              <a:buChar char="•"/>
            </a:pPr>
            <a:r>
              <a:rPr lang="en-US" altLang="en-US" b="1" dirty="0">
                <a:solidFill>
                  <a:schemeClr val="tx2"/>
                </a:solidFill>
                <a:effectLst>
                  <a:outerShdw blurRad="38100" dist="38100" dir="2700000" algn="tl">
                    <a:srgbClr val="000000">
                      <a:alpha val="43137"/>
                    </a:srgbClr>
                  </a:outerShdw>
                </a:effectLst>
                <a:latin typeface="Bookman Old Style" panose="02050604050505020204" pitchFamily="18" charset="0"/>
              </a:rPr>
              <a:t>The collection includes reference materials such as bibliographies, dictionaries, encyclopedias etc. </a:t>
            </a:r>
          </a:p>
          <a:p>
            <a:pPr>
              <a:buFontTx/>
              <a:buNone/>
            </a:pPr>
            <a:endParaRPr lang="en-US" altLang="en-US" b="1" dirty="0">
              <a:solidFill>
                <a:schemeClr val="tx2"/>
              </a:solidFill>
              <a:effectLst>
                <a:outerShdw blurRad="38100" dist="38100" dir="2700000" algn="tl">
                  <a:srgbClr val="000000">
                    <a:alpha val="43137"/>
                  </a:srgbClr>
                </a:outerShdw>
              </a:effectLst>
              <a:latin typeface="Bookman Old Style" panose="02050604050505020204" pitchFamily="18" charset="0"/>
            </a:endParaRPr>
          </a:p>
          <a:p>
            <a:pPr>
              <a:buFontTx/>
              <a:buChar char="•"/>
            </a:pPr>
            <a:r>
              <a:rPr lang="en-US" altLang="en-US" b="1" dirty="0">
                <a:solidFill>
                  <a:schemeClr val="tx2"/>
                </a:solidFill>
                <a:effectLst>
                  <a:outerShdw blurRad="38100" dist="38100" dir="2700000" algn="tl">
                    <a:srgbClr val="000000">
                      <a:alpha val="43137"/>
                    </a:srgbClr>
                  </a:outerShdw>
                </a:effectLst>
                <a:latin typeface="Bookman Old Style" panose="02050604050505020204" pitchFamily="18" charset="0"/>
              </a:rPr>
              <a:t>These are the books in demand, hence and available to use in the library.</a:t>
            </a:r>
          </a:p>
          <a:p>
            <a:pPr>
              <a:buFontTx/>
              <a:buChar char="•"/>
            </a:pPr>
            <a:endParaRPr lang="en-US" altLang="en-US" b="1" dirty="0">
              <a:solidFill>
                <a:schemeClr val="tx2"/>
              </a:solidFill>
              <a:effectLst>
                <a:outerShdw blurRad="38100" dist="38100" dir="2700000" algn="tl">
                  <a:srgbClr val="000000">
                    <a:alpha val="43137"/>
                  </a:srgbClr>
                </a:outerShdw>
              </a:effectLst>
              <a:latin typeface="Bookman Old Style" panose="02050604050505020204" pitchFamily="18" charset="0"/>
            </a:endParaRPr>
          </a:p>
          <a:p>
            <a:pPr>
              <a:buFontTx/>
              <a:buChar char="•"/>
            </a:pPr>
            <a:r>
              <a:rPr lang="en-US" altLang="en-US" b="1" dirty="0">
                <a:solidFill>
                  <a:schemeClr val="tx2"/>
                </a:solidFill>
                <a:effectLst>
                  <a:outerShdw blurRad="38100" dist="38100" dir="2700000" algn="tl">
                    <a:srgbClr val="000000">
                      <a:alpha val="43137"/>
                    </a:srgbClr>
                  </a:outerShdw>
                </a:effectLst>
                <a:latin typeface="Bookman Old Style" panose="02050604050505020204" pitchFamily="18" charset="0"/>
              </a:rPr>
              <a:t>These Permanent reference materials are not issued</a:t>
            </a:r>
            <a:r>
              <a:rPr lang="en-US" altLang="en-US" b="1" dirty="0" smtClean="0">
                <a:solidFill>
                  <a:schemeClr val="tx2"/>
                </a:solidFill>
                <a:effectLst>
                  <a:outerShdw blurRad="38100" dist="38100" dir="2700000" algn="tl">
                    <a:srgbClr val="000000">
                      <a:alpha val="43137"/>
                    </a:srgbClr>
                  </a:outerShdw>
                </a:effectLst>
                <a:latin typeface="Bookman Old Style" panose="02050604050505020204" pitchFamily="18" charset="0"/>
              </a:rPr>
              <a:t>.</a:t>
            </a:r>
          </a:p>
        </p:txBody>
      </p:sp>
      <p:sp>
        <p:nvSpPr>
          <p:cNvPr id="17412" name="Date Placeholder 3">
            <a:extLst>
              <a:ext uri="{FF2B5EF4-FFF2-40B4-BE49-F238E27FC236}">
                <a16:creationId xmlns:a16="http://schemas.microsoft.com/office/drawing/2014/main" xmlns="" id="{25161781-0673-4E94-A7C8-9088E41620B6}"/>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9D453000-EF65-4824-97CF-002638ABC20E}" type="datetime9">
              <a:rPr lang="en-US" altLang="en-US"/>
              <a:pPr fontAlgn="base">
                <a:spcBef>
                  <a:spcPct val="0"/>
                </a:spcBef>
                <a:spcAft>
                  <a:spcPct val="0"/>
                </a:spcAft>
              </a:pPr>
              <a:t>10/12/2021 11:14:50 AM</a:t>
            </a:fld>
            <a:endParaRPr lang="en-US" altLang="en-US"/>
          </a:p>
        </p:txBody>
      </p:sp>
      <p:sp>
        <p:nvSpPr>
          <p:cNvPr id="17413" name="Slide Number Placeholder 5">
            <a:extLst>
              <a:ext uri="{FF2B5EF4-FFF2-40B4-BE49-F238E27FC236}">
                <a16:creationId xmlns:a16="http://schemas.microsoft.com/office/drawing/2014/main" xmlns="" id="{5AFD03AB-6591-4275-BA0C-E4F8756540A0}"/>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925D5AB3-95C0-48EB-9E55-3590017B3621}" type="slidenum">
              <a:rPr lang="en-US" altLang="en-US">
                <a:latin typeface="Verdana" panose="020B0604030504040204" pitchFamily="34" charset="0"/>
              </a:rPr>
              <a:pPr fontAlgn="base">
                <a:spcBef>
                  <a:spcPct val="0"/>
                </a:spcBef>
                <a:spcAft>
                  <a:spcPct val="0"/>
                </a:spcAft>
              </a:pPr>
              <a:t>10</a:t>
            </a:fld>
            <a:endParaRPr lang="en-US" altLang="en-US">
              <a:latin typeface="Verdana" panose="020B0604030504040204" pitchFamily="34" charset="0"/>
            </a:endParaRPr>
          </a:p>
        </p:txBody>
      </p:sp>
    </p:spTree>
  </p:cSld>
  <p:clrMapOvr>
    <a:masterClrMapping/>
  </p:clrMapOvr>
  <p:transition spd="med">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638800"/>
          </a:xfrm>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11</a:t>
            </a:fld>
            <a:endParaRPr lang="en-US" dirty="0">
              <a:solidFill>
                <a:prstClr val="black">
                  <a:tint val="75000"/>
                </a:prstClr>
              </a:solidFill>
            </a:endParaRPr>
          </a:p>
        </p:txBody>
      </p:sp>
      <p:pic>
        <p:nvPicPr>
          <p:cNvPr id="5" name="Picture 4"/>
          <p:cNvPicPr>
            <a:picLocks noChangeAspect="1"/>
          </p:cNvPicPr>
          <p:nvPr/>
        </p:nvPicPr>
        <p:blipFill>
          <a:blip r:embed="rId2"/>
          <a:stretch>
            <a:fillRect/>
          </a:stretch>
        </p:blipFill>
        <p:spPr>
          <a:xfrm>
            <a:off x="457200" y="685800"/>
            <a:ext cx="8229600" cy="5600700"/>
          </a:xfrm>
          <a:prstGeom prst="rect">
            <a:avLst/>
          </a:prstGeom>
        </p:spPr>
      </p:pic>
    </p:spTree>
    <p:extLst>
      <p:ext uri="{BB962C8B-B14F-4D97-AF65-F5344CB8AC3E}">
        <p14:creationId xmlns:p14="http://schemas.microsoft.com/office/powerpoint/2010/main" val="11038188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xmlns="" id="{971C4D1D-CF84-439B-BC85-6B40A21B6F96}"/>
              </a:ext>
            </a:extLst>
          </p:cNvPr>
          <p:cNvSpPr>
            <a:spLocks noGrp="1" noChangeArrowheads="1"/>
          </p:cNvSpPr>
          <p:nvPr>
            <p:ph type="title"/>
          </p:nvPr>
        </p:nvSpPr>
        <p:spPr>
          <a:xfrm>
            <a:off x="982663" y="152400"/>
            <a:ext cx="7704137" cy="1282700"/>
          </a:xfrm>
        </p:spPr>
        <p:txBody>
          <a:bodyPr/>
          <a:lstStyle/>
          <a:p>
            <a:pPr algn="ctr"/>
            <a:r>
              <a:rPr lang="en-US" altLang="en-US" sz="3600" b="1" dirty="0">
                <a:ln>
                  <a:noFill/>
                </a:ln>
                <a:solidFill>
                  <a:schemeClr val="tx2"/>
                </a:solidFill>
                <a:latin typeface="Bookman Old Style" panose="02050604050505020204" pitchFamily="18" charset="0"/>
              </a:rPr>
              <a:t>SRI LANKA COLLECTION</a:t>
            </a:r>
            <a:br>
              <a:rPr lang="en-US" altLang="en-US" sz="3600" b="1" dirty="0">
                <a:ln>
                  <a:noFill/>
                </a:ln>
                <a:solidFill>
                  <a:schemeClr val="tx2"/>
                </a:solidFill>
                <a:latin typeface="Bookman Old Style" panose="02050604050505020204" pitchFamily="18" charset="0"/>
              </a:rPr>
            </a:br>
            <a:r>
              <a:rPr lang="en-US" altLang="en-US" sz="3600" b="1" dirty="0">
                <a:ln>
                  <a:noFill/>
                </a:ln>
                <a:solidFill>
                  <a:srgbClr val="00B050"/>
                </a:solidFill>
                <a:latin typeface="Bookman Old Style" panose="02050604050505020204" pitchFamily="18" charset="0"/>
              </a:rPr>
              <a:t>SLC</a:t>
            </a:r>
          </a:p>
        </p:txBody>
      </p:sp>
      <p:sp>
        <p:nvSpPr>
          <p:cNvPr id="18435" name="Rectangle 3">
            <a:extLst>
              <a:ext uri="{FF2B5EF4-FFF2-40B4-BE49-F238E27FC236}">
                <a16:creationId xmlns:a16="http://schemas.microsoft.com/office/drawing/2014/main" xmlns="" id="{75D91B8B-18E7-419E-8C35-AC7D0B44C5F8}"/>
              </a:ext>
            </a:extLst>
          </p:cNvPr>
          <p:cNvSpPr>
            <a:spLocks noGrp="1" noChangeArrowheads="1"/>
          </p:cNvSpPr>
          <p:nvPr>
            <p:ph idx="1"/>
          </p:nvPr>
        </p:nvSpPr>
        <p:spPr>
          <a:xfrm>
            <a:off x="1371601" y="1447800"/>
            <a:ext cx="7543800" cy="4953000"/>
          </a:xfrm>
        </p:spPr>
        <p:txBody>
          <a:bodyPr>
            <a:normAutofit/>
          </a:bodyPr>
          <a:lstStyle/>
          <a:p>
            <a:pPr>
              <a:lnSpc>
                <a:spcPct val="90000"/>
              </a:lnSpc>
              <a:buFontTx/>
              <a:buChar char="•"/>
            </a:pPr>
            <a:r>
              <a:rPr lang="en-US" altLang="en-US" b="1" dirty="0">
                <a:solidFill>
                  <a:schemeClr val="tx2"/>
                </a:solidFill>
                <a:latin typeface="Bookman Old Style" panose="02050604050505020204" pitchFamily="18" charset="0"/>
              </a:rPr>
              <a:t>properly arranged on Historical,  Social, Political information of Sri Lanka</a:t>
            </a:r>
            <a:r>
              <a:rPr lang="en-US" altLang="en-US" b="1" dirty="0" smtClean="0">
                <a:solidFill>
                  <a:schemeClr val="tx2"/>
                </a:solidFill>
                <a:latin typeface="Bookman Old Style" panose="02050604050505020204" pitchFamily="18" charset="0"/>
              </a:rPr>
              <a:t>.</a:t>
            </a:r>
          </a:p>
          <a:p>
            <a:pPr marL="0" indent="0">
              <a:lnSpc>
                <a:spcPct val="90000"/>
              </a:lnSpc>
              <a:buNone/>
            </a:pPr>
            <a:endParaRPr lang="en-US" altLang="en-US" b="1" dirty="0">
              <a:solidFill>
                <a:schemeClr val="tx2"/>
              </a:solidFill>
              <a:latin typeface="Bookman Old Style" panose="02050604050505020204" pitchFamily="18" charset="0"/>
            </a:endParaRPr>
          </a:p>
          <a:p>
            <a:pPr>
              <a:lnSpc>
                <a:spcPct val="90000"/>
              </a:lnSpc>
              <a:buFontTx/>
              <a:buChar char="•"/>
            </a:pPr>
            <a:r>
              <a:rPr lang="en-US" altLang="en-US" b="1" dirty="0">
                <a:solidFill>
                  <a:schemeClr val="tx2"/>
                </a:solidFill>
                <a:latin typeface="Bookman Old Style" panose="02050604050505020204" pitchFamily="18" charset="0"/>
              </a:rPr>
              <a:t>It is consisted of  Dissertations,  Undergraduates thesis, </a:t>
            </a:r>
            <a:r>
              <a:rPr lang="en-US" altLang="en-US" b="1" dirty="0" smtClean="0">
                <a:solidFill>
                  <a:schemeClr val="tx2"/>
                </a:solidFill>
                <a:latin typeface="Bookman Old Style" panose="02050604050505020204" pitchFamily="18" charset="0"/>
              </a:rPr>
              <a:t>Atlases</a:t>
            </a:r>
            <a:r>
              <a:rPr lang="en-US" altLang="en-US" b="1" dirty="0">
                <a:solidFill>
                  <a:schemeClr val="tx2"/>
                </a:solidFill>
                <a:latin typeface="Bookman Old Style" panose="02050604050505020204" pitchFamily="18" charset="0"/>
              </a:rPr>
              <a:t>, Rare documents etc</a:t>
            </a:r>
            <a:r>
              <a:rPr lang="en-US" altLang="en-US" b="1" dirty="0" smtClean="0">
                <a:solidFill>
                  <a:schemeClr val="tx2"/>
                </a:solidFill>
                <a:latin typeface="Bookman Old Style" panose="02050604050505020204" pitchFamily="18" charset="0"/>
              </a:rPr>
              <a:t>.</a:t>
            </a:r>
          </a:p>
          <a:p>
            <a:pPr marL="0" indent="0">
              <a:lnSpc>
                <a:spcPct val="90000"/>
              </a:lnSpc>
              <a:buNone/>
            </a:pPr>
            <a:endParaRPr lang="en-US" altLang="en-US" b="1" dirty="0">
              <a:solidFill>
                <a:schemeClr val="tx2"/>
              </a:solidFill>
              <a:latin typeface="Bookman Old Style" panose="02050604050505020204" pitchFamily="18" charset="0"/>
            </a:endParaRPr>
          </a:p>
          <a:p>
            <a:pPr>
              <a:lnSpc>
                <a:spcPct val="90000"/>
              </a:lnSpc>
              <a:buFontTx/>
              <a:buChar char="•"/>
            </a:pPr>
            <a:r>
              <a:rPr lang="en-US" altLang="en-US" b="1" dirty="0">
                <a:solidFill>
                  <a:schemeClr val="tx2"/>
                </a:solidFill>
                <a:latin typeface="Bookman Old Style" panose="02050604050505020204" pitchFamily="18" charset="0"/>
              </a:rPr>
              <a:t>These sources are on permanent reference </a:t>
            </a:r>
            <a:r>
              <a:rPr lang="en-US" altLang="en-US" b="1" dirty="0" smtClean="0">
                <a:solidFill>
                  <a:schemeClr val="tx2"/>
                </a:solidFill>
                <a:latin typeface="Bookman Old Style" panose="02050604050505020204" pitchFamily="18" charset="0"/>
              </a:rPr>
              <a:t>(PR) and </a:t>
            </a:r>
            <a:r>
              <a:rPr lang="en-US" altLang="en-US" b="1" dirty="0">
                <a:solidFill>
                  <a:schemeClr val="tx2"/>
                </a:solidFill>
                <a:latin typeface="Bookman Old Style" panose="02050604050505020204" pitchFamily="18" charset="0"/>
              </a:rPr>
              <a:t>readers are requested not to remove sources </a:t>
            </a:r>
          </a:p>
        </p:txBody>
      </p:sp>
      <p:sp>
        <p:nvSpPr>
          <p:cNvPr id="18436" name="Date Placeholder 3">
            <a:extLst>
              <a:ext uri="{FF2B5EF4-FFF2-40B4-BE49-F238E27FC236}">
                <a16:creationId xmlns:a16="http://schemas.microsoft.com/office/drawing/2014/main" xmlns="" id="{46520FC2-0627-4010-B94B-5F4E7D59C229}"/>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2F6F5CA0-5736-40CB-AF6D-BCCC8F0D1AE1}" type="datetime9">
              <a:rPr lang="en-US" altLang="en-US"/>
              <a:pPr fontAlgn="base">
                <a:spcBef>
                  <a:spcPct val="0"/>
                </a:spcBef>
                <a:spcAft>
                  <a:spcPct val="0"/>
                </a:spcAft>
              </a:pPr>
              <a:t>10/12/2021 11:14:50 AM</a:t>
            </a:fld>
            <a:endParaRPr lang="en-US" altLang="en-US"/>
          </a:p>
        </p:txBody>
      </p:sp>
      <p:sp>
        <p:nvSpPr>
          <p:cNvPr id="18437" name="Slide Number Placeholder 5">
            <a:extLst>
              <a:ext uri="{FF2B5EF4-FFF2-40B4-BE49-F238E27FC236}">
                <a16:creationId xmlns:a16="http://schemas.microsoft.com/office/drawing/2014/main" xmlns="" id="{05D2FB09-D467-49DC-AF6B-962C35C5FF2D}"/>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F2D7C7D0-64C1-4878-81AF-8EBEF6707DB8}" type="slidenum">
              <a:rPr lang="en-US" altLang="en-US">
                <a:latin typeface="Verdana" panose="020B0604030504040204" pitchFamily="34" charset="0"/>
              </a:rPr>
              <a:pPr fontAlgn="base">
                <a:spcBef>
                  <a:spcPct val="0"/>
                </a:spcBef>
                <a:spcAft>
                  <a:spcPct val="0"/>
                </a:spcAft>
              </a:pPr>
              <a:t>12</a:t>
            </a:fld>
            <a:endParaRPr lang="en-US" altLang="en-US">
              <a:latin typeface="Verdana" panose="020B0604030504040204" pitchFamily="34" charset="0"/>
            </a:endParaRPr>
          </a:p>
        </p:txBody>
      </p:sp>
    </p:spTree>
  </p:cSld>
  <p:clrMapOvr>
    <a:masterClrMapping/>
  </p:clrMapOvr>
  <p:transition spd="med">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xmlns="" id="{1F30D914-E54F-4DCF-A36D-632F337DFADE}"/>
              </a:ext>
            </a:extLst>
          </p:cNvPr>
          <p:cNvSpPr>
            <a:spLocks noGrp="1" noChangeArrowheads="1"/>
          </p:cNvSpPr>
          <p:nvPr>
            <p:ph type="title"/>
          </p:nvPr>
        </p:nvSpPr>
        <p:spPr/>
        <p:txBody>
          <a:bodyPr>
            <a:normAutofit/>
          </a:bodyPr>
          <a:lstStyle/>
          <a:p>
            <a:pPr algn="ctr"/>
            <a:r>
              <a:rPr lang="en-US" altLang="en-US" sz="3600" b="1" dirty="0">
                <a:ln>
                  <a:noFill/>
                </a:ln>
                <a:solidFill>
                  <a:schemeClr val="tx2"/>
                </a:solidFill>
                <a:latin typeface="Bookman Old Style" panose="02050604050505020204" pitchFamily="18" charset="0"/>
              </a:rPr>
              <a:t>ROHANA COLLECTION</a:t>
            </a:r>
            <a:r>
              <a:rPr lang="en-US" altLang="en-US" sz="3600" dirty="0">
                <a:ln>
                  <a:noFill/>
                </a:ln>
                <a:solidFill>
                  <a:schemeClr val="tx2"/>
                </a:solidFill>
                <a:latin typeface="Bookman Old Style" panose="02050604050505020204" pitchFamily="18" charset="0"/>
              </a:rPr>
              <a:t/>
            </a:r>
            <a:br>
              <a:rPr lang="en-US" altLang="en-US" sz="3600" dirty="0">
                <a:ln>
                  <a:noFill/>
                </a:ln>
                <a:solidFill>
                  <a:schemeClr val="tx2"/>
                </a:solidFill>
                <a:latin typeface="Bookman Old Style" panose="02050604050505020204" pitchFamily="18" charset="0"/>
              </a:rPr>
            </a:br>
            <a:r>
              <a:rPr lang="en-US" altLang="en-US" sz="3600" b="1" dirty="0">
                <a:ln>
                  <a:noFill/>
                </a:ln>
                <a:solidFill>
                  <a:schemeClr val="tx2"/>
                </a:solidFill>
                <a:latin typeface="Bookman Old Style" panose="02050604050505020204" pitchFamily="18" charset="0"/>
              </a:rPr>
              <a:t>RC</a:t>
            </a:r>
          </a:p>
        </p:txBody>
      </p:sp>
      <p:sp>
        <p:nvSpPr>
          <p:cNvPr id="19459" name="Rectangle 3">
            <a:extLst>
              <a:ext uri="{FF2B5EF4-FFF2-40B4-BE49-F238E27FC236}">
                <a16:creationId xmlns:a16="http://schemas.microsoft.com/office/drawing/2014/main" xmlns="" id="{5EC99C3F-C439-406D-BF19-AB847B029BCC}"/>
              </a:ext>
            </a:extLst>
          </p:cNvPr>
          <p:cNvSpPr>
            <a:spLocks noGrp="1" noChangeArrowheads="1"/>
          </p:cNvSpPr>
          <p:nvPr>
            <p:ph idx="1"/>
          </p:nvPr>
        </p:nvSpPr>
        <p:spPr>
          <a:xfrm>
            <a:off x="1066800" y="1905000"/>
            <a:ext cx="7704138" cy="4419600"/>
          </a:xfrm>
        </p:spPr>
        <p:txBody>
          <a:bodyPr/>
          <a:lstStyle/>
          <a:p>
            <a:endParaRPr lang="en-US" altLang="en-US" sz="2800" b="1" dirty="0" smtClean="0">
              <a:solidFill>
                <a:schemeClr val="tx2"/>
              </a:solidFill>
            </a:endParaRPr>
          </a:p>
          <a:p>
            <a:endParaRPr lang="en-US" altLang="en-US" sz="2800" b="1" dirty="0">
              <a:solidFill>
                <a:schemeClr val="tx2"/>
              </a:solidFill>
            </a:endParaRPr>
          </a:p>
          <a:p>
            <a:r>
              <a:rPr lang="en-US" altLang="en-US" sz="2800" b="1" dirty="0" smtClean="0">
                <a:solidFill>
                  <a:schemeClr val="tx2"/>
                </a:solidFill>
              </a:rPr>
              <a:t>Specially </a:t>
            </a:r>
            <a:r>
              <a:rPr lang="en-US" altLang="en-US" sz="2800" b="1" dirty="0">
                <a:solidFill>
                  <a:schemeClr val="tx2"/>
                </a:solidFill>
              </a:rPr>
              <a:t>important for the researchers who are studying on Archeological, Historical and Social studies</a:t>
            </a:r>
          </a:p>
          <a:p>
            <a:pPr marL="0" indent="0">
              <a:buNone/>
            </a:pPr>
            <a:endParaRPr lang="en-US" altLang="en-US" sz="2800" b="1" i="1" dirty="0">
              <a:solidFill>
                <a:schemeClr val="tx2"/>
              </a:solidFill>
            </a:endParaRPr>
          </a:p>
          <a:p>
            <a:endParaRPr lang="en-US" altLang="en-US" dirty="0">
              <a:solidFill>
                <a:srgbClr val="FFFF00"/>
              </a:solidFill>
            </a:endParaRPr>
          </a:p>
        </p:txBody>
      </p:sp>
      <p:sp>
        <p:nvSpPr>
          <p:cNvPr id="19460" name="Date Placeholder 3">
            <a:extLst>
              <a:ext uri="{FF2B5EF4-FFF2-40B4-BE49-F238E27FC236}">
                <a16:creationId xmlns:a16="http://schemas.microsoft.com/office/drawing/2014/main" xmlns="" id="{35B15E54-0492-49DF-A3DD-0828249683CE}"/>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4E9D00C7-3B61-4371-B84E-678C025FBD3F}" type="datetime9">
              <a:rPr lang="en-US" altLang="en-US"/>
              <a:pPr fontAlgn="base">
                <a:spcBef>
                  <a:spcPct val="0"/>
                </a:spcBef>
                <a:spcAft>
                  <a:spcPct val="0"/>
                </a:spcAft>
              </a:pPr>
              <a:t>10/12/2021 11:14:50 AM</a:t>
            </a:fld>
            <a:endParaRPr lang="en-US" altLang="en-US"/>
          </a:p>
        </p:txBody>
      </p:sp>
      <p:sp>
        <p:nvSpPr>
          <p:cNvPr id="19461" name="Slide Number Placeholder 5">
            <a:extLst>
              <a:ext uri="{FF2B5EF4-FFF2-40B4-BE49-F238E27FC236}">
                <a16:creationId xmlns:a16="http://schemas.microsoft.com/office/drawing/2014/main" xmlns="" id="{48456FBE-03B4-4B91-A9AA-175B9BCCFDD8}"/>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D560307C-B110-4D61-9EA8-6E21E5A6A9B8}" type="slidenum">
              <a:rPr lang="en-US" altLang="en-US">
                <a:latin typeface="Verdana" panose="020B0604030504040204" pitchFamily="34" charset="0"/>
              </a:rPr>
              <a:pPr fontAlgn="base">
                <a:spcBef>
                  <a:spcPct val="0"/>
                </a:spcBef>
                <a:spcAft>
                  <a:spcPct val="0"/>
                </a:spcAft>
              </a:pPr>
              <a:t>13</a:t>
            </a:fld>
            <a:endParaRPr lang="en-US" altLang="en-US">
              <a:latin typeface="Verdana" panose="020B0604030504040204" pitchFamily="34" charset="0"/>
            </a:endParaRPr>
          </a:p>
        </p:txBody>
      </p:sp>
    </p:spTree>
  </p:cSld>
  <p:clrMapOvr>
    <a:masterClrMapping/>
  </p:clrMapOvr>
  <p:transition spd="med">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5930"/>
            <a:ext cx="8229600" cy="1447800"/>
          </a:xfrm>
        </p:spPr>
        <p:txBody>
          <a:bodyPr>
            <a:noAutofit/>
          </a:bodyPr>
          <a:lstStyle/>
          <a:p>
            <a:pPr algn="ctr"/>
            <a:r>
              <a:rPr lang="en-US" sz="4800" b="1" dirty="0" err="1"/>
              <a:t>Dr.Kumari</a:t>
            </a:r>
            <a:r>
              <a:rPr lang="en-US" sz="4800" b="1" dirty="0"/>
              <a:t> </a:t>
            </a:r>
            <a:r>
              <a:rPr lang="en-US" sz="4800" b="1" dirty="0" err="1"/>
              <a:t>Jayawardhana</a:t>
            </a:r>
            <a:r>
              <a:rPr lang="en-US" sz="4800" b="1" dirty="0"/>
              <a:t> Collection </a:t>
            </a:r>
          </a:p>
        </p:txBody>
      </p:sp>
      <p:sp>
        <p:nvSpPr>
          <p:cNvPr id="3" name="Content Placeholder 2"/>
          <p:cNvSpPr>
            <a:spLocks noGrp="1"/>
          </p:cNvSpPr>
          <p:nvPr>
            <p:ph idx="1"/>
          </p:nvPr>
        </p:nvSpPr>
        <p:spPr/>
        <p:txBody>
          <a:bodyPr/>
          <a:lstStyle/>
          <a:p>
            <a:r>
              <a:rPr lang="en-US" dirty="0"/>
              <a:t>Part </a:t>
            </a:r>
            <a:r>
              <a:rPr lang="en-US" dirty="0" smtClean="0"/>
              <a:t>of</a:t>
            </a:r>
            <a:r>
              <a:rPr lang="si-LK" dirty="0" smtClean="0"/>
              <a:t> </a:t>
            </a:r>
            <a:r>
              <a:rPr lang="en-US" dirty="0" smtClean="0"/>
              <a:t>Dr. </a:t>
            </a:r>
            <a:r>
              <a:rPr lang="en-US" dirty="0" err="1" smtClean="0"/>
              <a:t>Kumari</a:t>
            </a:r>
            <a:r>
              <a:rPr lang="en-US" dirty="0" smtClean="0"/>
              <a:t> </a:t>
            </a:r>
            <a:r>
              <a:rPr lang="en-US" dirty="0"/>
              <a:t>Jayawardena's personal collection</a:t>
            </a:r>
            <a:r>
              <a:rPr lang="en-US" dirty="0" smtClean="0"/>
              <a:t>.</a:t>
            </a:r>
            <a:endParaRPr lang="si-LK" dirty="0" smtClean="0"/>
          </a:p>
          <a:p>
            <a:pPr marL="0" indent="0">
              <a:buNone/>
            </a:pPr>
            <a:endParaRPr lang="si-LK" dirty="0" smtClean="0"/>
          </a:p>
          <a:p>
            <a:r>
              <a:rPr lang="en-US" dirty="0" smtClean="0"/>
              <a:t>Specially </a:t>
            </a:r>
            <a:r>
              <a:rPr lang="en-US" dirty="0"/>
              <a:t>important for the researchers who are studying on </a:t>
            </a:r>
            <a:r>
              <a:rPr lang="en-US" dirty="0" smtClean="0"/>
              <a:t>Economics, Sociology, </a:t>
            </a:r>
            <a:r>
              <a:rPr lang="en-US" dirty="0"/>
              <a:t>Historical and Social </a:t>
            </a:r>
            <a:r>
              <a:rPr lang="en-US" dirty="0" smtClean="0"/>
              <a:t>studies</a:t>
            </a:r>
          </a:p>
          <a:p>
            <a:pPr marL="0" indent="0">
              <a:buNone/>
            </a:pPr>
            <a:endParaRPr lang="en-US" dirty="0" smtClean="0"/>
          </a:p>
          <a:p>
            <a:r>
              <a:rPr lang="en-US" sz="2400" dirty="0"/>
              <a:t>These </a:t>
            </a:r>
            <a:r>
              <a:rPr lang="en-US" sz="2400" dirty="0" smtClean="0"/>
              <a:t>collections items </a:t>
            </a:r>
            <a:r>
              <a:rPr lang="en-US" sz="2400" dirty="0"/>
              <a:t>are not for loan. Reference only</a:t>
            </a:r>
          </a:p>
          <a:p>
            <a:endParaRPr lang="en-US" dirty="0"/>
          </a:p>
          <a:p>
            <a:endParaRPr lang="en-US" dirty="0" smtClean="0"/>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14</a:t>
            </a:fld>
            <a:endParaRPr lang="en-US" dirty="0">
              <a:solidFill>
                <a:prstClr val="black">
                  <a:tint val="75000"/>
                </a:prstClr>
              </a:solidFill>
            </a:endParaRPr>
          </a:p>
        </p:txBody>
      </p:sp>
    </p:spTree>
    <p:extLst>
      <p:ext uri="{BB962C8B-B14F-4D97-AF65-F5344CB8AC3E}">
        <p14:creationId xmlns:p14="http://schemas.microsoft.com/office/powerpoint/2010/main" val="19564838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xmlns="" id="{D117D771-E0A3-4DD9-9110-96EC8900A065}"/>
              </a:ext>
            </a:extLst>
          </p:cNvPr>
          <p:cNvSpPr>
            <a:spLocks noGrp="1" noChangeArrowheads="1"/>
          </p:cNvSpPr>
          <p:nvPr>
            <p:ph type="title"/>
          </p:nvPr>
        </p:nvSpPr>
        <p:spPr>
          <a:xfrm>
            <a:off x="457200" y="76201"/>
            <a:ext cx="8229600" cy="914400"/>
          </a:xfrm>
        </p:spPr>
        <p:txBody>
          <a:bodyPr/>
          <a:lstStyle/>
          <a:p>
            <a:r>
              <a:rPr lang="en-US" altLang="en-US" sz="3600" b="1" dirty="0">
                <a:ln>
                  <a:noFill/>
                </a:ln>
                <a:solidFill>
                  <a:schemeClr val="tx2"/>
                </a:solidFill>
                <a:latin typeface="Bookman Old Style" panose="02050604050505020204" pitchFamily="18" charset="0"/>
              </a:rPr>
              <a:t>PERIODICAL COLLECTION</a:t>
            </a:r>
          </a:p>
        </p:txBody>
      </p:sp>
      <p:sp>
        <p:nvSpPr>
          <p:cNvPr id="20483" name="Rectangle 3">
            <a:extLst>
              <a:ext uri="{FF2B5EF4-FFF2-40B4-BE49-F238E27FC236}">
                <a16:creationId xmlns:a16="http://schemas.microsoft.com/office/drawing/2014/main" xmlns="" id="{6F3A16A1-AD76-4F1A-A5AF-4FDF3D9FAD3B}"/>
              </a:ext>
            </a:extLst>
          </p:cNvPr>
          <p:cNvSpPr>
            <a:spLocks noGrp="1" noChangeArrowheads="1"/>
          </p:cNvSpPr>
          <p:nvPr>
            <p:ph type="body" sz="half" idx="1"/>
          </p:nvPr>
        </p:nvSpPr>
        <p:spPr>
          <a:xfrm>
            <a:off x="457200" y="1295400"/>
            <a:ext cx="8229600" cy="5486400"/>
          </a:xfrm>
        </p:spPr>
        <p:txBody>
          <a:bodyPr>
            <a:normAutofit/>
          </a:bodyPr>
          <a:lstStyle/>
          <a:p>
            <a:pPr>
              <a:buFontTx/>
              <a:buChar char="•"/>
            </a:pPr>
            <a:r>
              <a:rPr lang="en-US" altLang="en-US" dirty="0">
                <a:solidFill>
                  <a:schemeClr val="tx2"/>
                </a:solidFill>
                <a:latin typeface="Bookman Old Style" panose="02050604050505020204" pitchFamily="18" charset="0"/>
              </a:rPr>
              <a:t>The collection comprises back issues as well as current issues. </a:t>
            </a:r>
          </a:p>
          <a:p>
            <a:pPr>
              <a:buFontTx/>
              <a:buChar char="•"/>
            </a:pPr>
            <a:endParaRPr lang="en-US" altLang="en-US" dirty="0">
              <a:solidFill>
                <a:schemeClr val="tx2"/>
              </a:solidFill>
              <a:latin typeface="Bookman Old Style" panose="02050604050505020204" pitchFamily="18" charset="0"/>
            </a:endParaRPr>
          </a:p>
          <a:p>
            <a:pPr>
              <a:buFontTx/>
              <a:buChar char="•"/>
            </a:pPr>
            <a:r>
              <a:rPr lang="en-US" altLang="en-US" dirty="0">
                <a:solidFill>
                  <a:schemeClr val="tx2"/>
                </a:solidFill>
                <a:latin typeface="Bookman Old Style" panose="02050604050505020204" pitchFamily="18" charset="0"/>
              </a:rPr>
              <a:t>The Library presently subscribes to about 190 titles of current periodicals and  </a:t>
            </a:r>
          </a:p>
          <a:p>
            <a:pPr>
              <a:buFontTx/>
              <a:buNone/>
            </a:pPr>
            <a:r>
              <a:rPr lang="en-US" altLang="en-US" dirty="0">
                <a:solidFill>
                  <a:schemeClr val="tx2"/>
                </a:solidFill>
                <a:latin typeface="Bookman Old Style" panose="02050604050505020204" pitchFamily="18" charset="0"/>
              </a:rPr>
              <a:t>   e-journals. </a:t>
            </a:r>
            <a:r>
              <a:rPr lang="en-US" altLang="en-US" sz="1600" dirty="0">
                <a:solidFill>
                  <a:schemeClr val="tx2"/>
                </a:solidFill>
                <a:hlinkClick r:id="rId2"/>
              </a:rPr>
              <a:t>http://www.lib.ruh.ac.lk/</a:t>
            </a:r>
            <a:r>
              <a:rPr lang="en-US" altLang="en-US" sz="1600" dirty="0">
                <a:solidFill>
                  <a:schemeClr val="tx2"/>
                </a:solidFill>
              </a:rPr>
              <a:t> </a:t>
            </a:r>
            <a:endParaRPr lang="en-US" altLang="en-US" sz="900" dirty="0">
              <a:solidFill>
                <a:schemeClr val="tx2"/>
              </a:solidFill>
            </a:endParaRPr>
          </a:p>
          <a:p>
            <a:pPr>
              <a:buFontTx/>
              <a:buNone/>
            </a:pPr>
            <a:r>
              <a:rPr lang="en-US" altLang="en-US" dirty="0">
                <a:solidFill>
                  <a:schemeClr val="tx2"/>
                </a:solidFill>
              </a:rPr>
              <a:t>	</a:t>
            </a:r>
            <a:r>
              <a:rPr lang="en-US" altLang="en-US" sz="1800" dirty="0">
                <a:solidFill>
                  <a:schemeClr val="tx2"/>
                </a:solidFill>
                <a:hlinkClick r:id="rId3"/>
              </a:rPr>
              <a:t>http://www.doaj.org/</a:t>
            </a:r>
            <a:r>
              <a:rPr lang="en-US" altLang="en-US" sz="1800" dirty="0">
                <a:solidFill>
                  <a:schemeClr val="tx2"/>
                </a:solidFill>
              </a:rPr>
              <a:t>   </a:t>
            </a:r>
            <a:r>
              <a:rPr lang="en-US" altLang="en-US" sz="1600" dirty="0">
                <a:solidFill>
                  <a:schemeClr val="tx2"/>
                </a:solidFill>
                <a:hlinkClick r:id="rId4"/>
              </a:rPr>
              <a:t>http://en.wikipedia.org/wiki/Main_Page</a:t>
            </a:r>
            <a:endParaRPr lang="en-US" altLang="en-US" sz="1600" dirty="0">
              <a:solidFill>
                <a:schemeClr val="tx2"/>
              </a:solidFill>
            </a:endParaRPr>
          </a:p>
          <a:p>
            <a:pPr>
              <a:buFontTx/>
              <a:buNone/>
            </a:pPr>
            <a:endParaRPr lang="en-US" altLang="en-US" sz="1200" dirty="0">
              <a:solidFill>
                <a:schemeClr val="tx2"/>
              </a:solidFill>
            </a:endParaRPr>
          </a:p>
          <a:p>
            <a:pPr>
              <a:buFontTx/>
              <a:buChar char="•"/>
            </a:pPr>
            <a:r>
              <a:rPr lang="en-US" altLang="en-US" dirty="0">
                <a:solidFill>
                  <a:schemeClr val="tx2"/>
                </a:solidFill>
                <a:latin typeface="Bookman Old Style" panose="02050604050505020204" pitchFamily="18" charset="0"/>
              </a:rPr>
              <a:t>Periodicals have been arranged alphabetically and are not loaned but can be read in the library</a:t>
            </a:r>
            <a:r>
              <a:rPr lang="en-US" altLang="en-US" dirty="0">
                <a:solidFill>
                  <a:schemeClr val="tx2"/>
                </a:solidFill>
              </a:rPr>
              <a:t>. </a:t>
            </a:r>
          </a:p>
        </p:txBody>
      </p:sp>
      <p:sp>
        <p:nvSpPr>
          <p:cNvPr id="20484" name="Date Placeholder 4">
            <a:extLst>
              <a:ext uri="{FF2B5EF4-FFF2-40B4-BE49-F238E27FC236}">
                <a16:creationId xmlns:a16="http://schemas.microsoft.com/office/drawing/2014/main" xmlns="" id="{B27889AF-6E0C-46DE-A9EA-5E67A6C016B4}"/>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731FB220-F20E-4634-912D-DAE2522E6F64}" type="datetime9">
              <a:rPr lang="en-US" altLang="en-US" smtClean="0"/>
              <a:pPr fontAlgn="base">
                <a:spcBef>
                  <a:spcPct val="0"/>
                </a:spcBef>
                <a:spcAft>
                  <a:spcPct val="0"/>
                </a:spcAft>
              </a:pPr>
              <a:t>10/12/2021 11:14:50 AM</a:t>
            </a:fld>
            <a:endParaRPr lang="en-US" altLang="en-US"/>
          </a:p>
        </p:txBody>
      </p:sp>
      <p:sp>
        <p:nvSpPr>
          <p:cNvPr id="20485" name="Slide Number Placeholder 6">
            <a:extLst>
              <a:ext uri="{FF2B5EF4-FFF2-40B4-BE49-F238E27FC236}">
                <a16:creationId xmlns:a16="http://schemas.microsoft.com/office/drawing/2014/main" xmlns="" id="{191DDFDC-EC1A-465E-906D-946D908FD68F}"/>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69B607D5-2548-46F4-B826-273892137ACE}" type="slidenum">
              <a:rPr lang="en-US" altLang="en-US" smtClean="0">
                <a:latin typeface="Verdana" panose="020B0604030504040204" pitchFamily="34" charset="0"/>
              </a:rPr>
              <a:pPr fontAlgn="base">
                <a:spcBef>
                  <a:spcPct val="0"/>
                </a:spcBef>
                <a:spcAft>
                  <a:spcPct val="0"/>
                </a:spcAft>
              </a:pPr>
              <a:t>15</a:t>
            </a:fld>
            <a:endParaRPr lang="en-US" altLang="en-US">
              <a:latin typeface="Verdana" panose="020B0604030504040204" pitchFamily="34" charset="0"/>
            </a:endParaRPr>
          </a:p>
        </p:txBody>
      </p:sp>
    </p:spTree>
  </p:cSld>
  <p:clrMapOvr>
    <a:masterClrMapping/>
  </p:clrMapOvr>
  <p:transition spd="med">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AED1B353-E4D0-4DDB-BF84-3C79A621CC25}"/>
              </a:ext>
            </a:extLst>
          </p:cNvPr>
          <p:cNvSpPr>
            <a:spLocks noGrp="1"/>
          </p:cNvSpPr>
          <p:nvPr>
            <p:ph type="sldNum" sz="quarter" idx="12"/>
          </p:nvPr>
        </p:nvSpPr>
        <p:spPr/>
        <p:txBody>
          <a:bodyPr/>
          <a:lstStyle/>
          <a:p>
            <a:fld id="{B6F15528-21DE-4FAA-801E-634DDDAF4B2B}" type="slidenum">
              <a:rPr lang="en-US" smtClean="0">
                <a:solidFill>
                  <a:prstClr val="black">
                    <a:tint val="75000"/>
                  </a:prstClr>
                </a:solidFill>
              </a:rPr>
              <a:pPr/>
              <a:t>16</a:t>
            </a:fld>
            <a:endParaRPr lang="en-US" dirty="0">
              <a:solidFill>
                <a:prstClr val="black">
                  <a:tint val="75000"/>
                </a:prstClr>
              </a:solidFill>
            </a:endParaRPr>
          </a:p>
        </p:txBody>
      </p:sp>
      <p:pic>
        <p:nvPicPr>
          <p:cNvPr id="4" name="Picture 3">
            <a:extLst>
              <a:ext uri="{FF2B5EF4-FFF2-40B4-BE49-F238E27FC236}">
                <a16:creationId xmlns:a16="http://schemas.microsoft.com/office/drawing/2014/main" xmlns="" id="{E4877803-884F-4D7E-8AD8-6A503BC5A9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4472212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lstStyle/>
          <a:p>
            <a:r>
              <a:rPr lang="en-US" dirty="0">
                <a:latin typeface="Cambria" panose="02040503050406030204" pitchFamily="18" charset="0"/>
              </a:rPr>
              <a:t>Contains local and international printed periodicals</a:t>
            </a:r>
          </a:p>
          <a:p>
            <a:r>
              <a:rPr lang="en-US" dirty="0">
                <a:latin typeface="Cambria" panose="02040503050406030204" pitchFamily="18" charset="0"/>
              </a:rPr>
              <a:t>Periodical will be issued for photocopying only</a:t>
            </a:r>
          </a:p>
          <a:p>
            <a:r>
              <a:rPr lang="en-US" dirty="0">
                <a:latin typeface="Cambria" panose="02040503050406030204" pitchFamily="18" charset="0"/>
              </a:rPr>
              <a:t>Opening hours – 8.30 a.m. to 4.00 p.m.</a:t>
            </a:r>
          </a:p>
        </p:txBody>
      </p:sp>
      <p:pic>
        <p:nvPicPr>
          <p:cNvPr id="4" name="Picture 5" descr="DSC00173"/>
          <p:cNvPicPr>
            <a:picLocks noChangeAspect="1" noChangeArrowheads="1"/>
          </p:cNvPicPr>
          <p:nvPr/>
        </p:nvPicPr>
        <p:blipFill>
          <a:blip r:embed="rId2" cstate="print"/>
          <a:srcRect/>
          <a:stretch>
            <a:fillRect/>
          </a:stretch>
        </p:blipFill>
        <p:spPr>
          <a:xfrm>
            <a:off x="5791200" y="3725056"/>
            <a:ext cx="3352800" cy="3132944"/>
          </a:xfrm>
          <a:prstGeom prst="rect">
            <a:avLst/>
          </a:prstGeom>
          <a:ln>
            <a:noFill/>
          </a:ln>
          <a:effectLst>
            <a:softEdge rad="112500"/>
          </a:effectLst>
        </p:spPr>
      </p:pic>
      <p:pic>
        <p:nvPicPr>
          <p:cNvPr id="12290" name="Picture 2" descr="http://library.apsu.edu/lilt/glossary/images/magazine2.gif"/>
          <p:cNvPicPr>
            <a:picLocks noChangeAspect="1" noChangeArrowheads="1"/>
          </p:cNvPicPr>
          <p:nvPr/>
        </p:nvPicPr>
        <p:blipFill>
          <a:blip r:embed="rId3" cstate="print"/>
          <a:srcRect/>
          <a:stretch>
            <a:fillRect/>
          </a:stretch>
        </p:blipFill>
        <p:spPr bwMode="auto">
          <a:xfrm rot="20486530">
            <a:off x="502941" y="4417626"/>
            <a:ext cx="1752600" cy="2010336"/>
          </a:xfrm>
          <a:prstGeom prst="rect">
            <a:avLst/>
          </a:prstGeom>
          <a:noFill/>
        </p:spPr>
      </p:pic>
      <p:pic>
        <p:nvPicPr>
          <p:cNvPr id="12292" name="Picture 4" descr="http://upload.wikimedia.org/wikipedia/commons/thumb/5/5b/Research_Journals.jpg/280px-Research_Journals.jpg"/>
          <p:cNvPicPr>
            <a:picLocks noChangeAspect="1" noChangeArrowheads="1"/>
          </p:cNvPicPr>
          <p:nvPr/>
        </p:nvPicPr>
        <p:blipFill>
          <a:blip r:embed="rId4" cstate="print"/>
          <a:srcRect/>
          <a:stretch>
            <a:fillRect/>
          </a:stretch>
        </p:blipFill>
        <p:spPr bwMode="auto">
          <a:xfrm>
            <a:off x="2667000" y="4114800"/>
            <a:ext cx="2667000" cy="2228850"/>
          </a:xfrm>
          <a:prstGeom prst="rect">
            <a:avLst/>
          </a:prstGeom>
          <a:ln>
            <a:noFill/>
          </a:ln>
          <a:effectLst>
            <a:softEdge rad="112500"/>
          </a:effectLst>
        </p:spPr>
      </p:pic>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17</a:t>
            </a:fld>
            <a:endParaRPr lang="en-US">
              <a:solidFill>
                <a:prstClr val="black">
                  <a:tint val="75000"/>
                </a:prstClr>
              </a:solidFill>
            </a:endParaRPr>
          </a:p>
        </p:txBody>
      </p:sp>
    </p:spTree>
    <p:extLst>
      <p:ext uri="{BB962C8B-B14F-4D97-AF65-F5344CB8AC3E}">
        <p14:creationId xmlns:p14="http://schemas.microsoft.com/office/powerpoint/2010/main" val="42608560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4D6F664-15A2-4916-9D37-B7312C2FCEFF}"/>
              </a:ext>
            </a:extLst>
          </p:cNvPr>
          <p:cNvSpPr>
            <a:spLocks noGrp="1"/>
          </p:cNvSpPr>
          <p:nvPr>
            <p:ph type="title"/>
          </p:nvPr>
        </p:nvSpPr>
        <p:spPr>
          <a:xfrm>
            <a:off x="1018474" y="197920"/>
            <a:ext cx="7704667" cy="1214851"/>
          </a:xfrm>
        </p:spPr>
        <p:txBody>
          <a:bodyPr>
            <a:normAutofit fontScale="90000"/>
          </a:bodyPr>
          <a:lstStyle/>
          <a:p>
            <a:pPr algn="ctr"/>
            <a:r>
              <a:rPr lang="en-US" sz="4400" b="1" dirty="0">
                <a:solidFill>
                  <a:srgbClr val="0070C0"/>
                </a:solidFill>
              </a:rPr>
              <a:t>Legal deposit collection </a:t>
            </a:r>
            <a:r>
              <a:rPr lang="en-US" sz="4400" dirty="0">
                <a:solidFill>
                  <a:srgbClr val="0070C0"/>
                </a:solidFill>
              </a:rPr>
              <a:t/>
            </a:r>
            <a:br>
              <a:rPr lang="en-US" sz="4400" dirty="0">
                <a:solidFill>
                  <a:srgbClr val="0070C0"/>
                </a:solidFill>
              </a:rPr>
            </a:br>
            <a:r>
              <a:rPr lang="en-US" sz="4400" dirty="0">
                <a:solidFill>
                  <a:srgbClr val="0070C0"/>
                </a:solidFill>
              </a:rPr>
              <a:t>(LDC)</a:t>
            </a:r>
          </a:p>
        </p:txBody>
      </p:sp>
      <p:sp>
        <p:nvSpPr>
          <p:cNvPr id="3" name="Content Placeholder 2">
            <a:extLst>
              <a:ext uri="{FF2B5EF4-FFF2-40B4-BE49-F238E27FC236}">
                <a16:creationId xmlns:a16="http://schemas.microsoft.com/office/drawing/2014/main" xmlns="" id="{A8A3E19C-A807-427C-8B0B-140412F8D042}"/>
              </a:ext>
            </a:extLst>
          </p:cNvPr>
          <p:cNvSpPr>
            <a:spLocks noGrp="1"/>
          </p:cNvSpPr>
          <p:nvPr>
            <p:ph idx="1"/>
          </p:nvPr>
        </p:nvSpPr>
        <p:spPr>
          <a:xfrm>
            <a:off x="964077" y="1664536"/>
            <a:ext cx="7704667" cy="4995544"/>
          </a:xfrm>
        </p:spPr>
        <p:txBody>
          <a:bodyPr/>
          <a:lstStyle/>
          <a:p>
            <a:r>
              <a:rPr lang="en-US" sz="2800" dirty="0"/>
              <a:t>LDC was established in the University on 2013</a:t>
            </a:r>
          </a:p>
          <a:p>
            <a:r>
              <a:rPr lang="en-US" sz="2800" dirty="0"/>
              <a:t>Comprises copies of 160,000 publications made in Sri Lanka since 1990</a:t>
            </a:r>
          </a:p>
          <a:p>
            <a:r>
              <a:rPr lang="en-US" sz="2800" dirty="0"/>
              <a:t>You can search the contents of the LDC through </a:t>
            </a:r>
            <a:r>
              <a:rPr lang="en-US" sz="2800" dirty="0">
                <a:hlinkClick r:id="rId2"/>
              </a:rPr>
              <a:t>the library OPAC</a:t>
            </a:r>
            <a:endParaRPr lang="en-US" sz="2800" dirty="0"/>
          </a:p>
          <a:p>
            <a:r>
              <a:rPr lang="en-US" sz="2800" dirty="0"/>
              <a:t>These items are not for loan. Reference only</a:t>
            </a:r>
          </a:p>
          <a:p>
            <a:r>
              <a:rPr lang="en-US" sz="2800" dirty="0"/>
              <a:t>LDC is located in the 1</a:t>
            </a:r>
            <a:r>
              <a:rPr lang="en-US" sz="2800" baseline="30000" dirty="0"/>
              <a:t>st</a:t>
            </a:r>
            <a:r>
              <a:rPr lang="en-US" sz="2800" dirty="0"/>
              <a:t> Floor of the new library building</a:t>
            </a:r>
          </a:p>
          <a:p>
            <a:endParaRPr lang="en-US" dirty="0"/>
          </a:p>
        </p:txBody>
      </p:sp>
      <p:sp>
        <p:nvSpPr>
          <p:cNvPr id="4" name="Date Placeholder 3">
            <a:extLst>
              <a:ext uri="{FF2B5EF4-FFF2-40B4-BE49-F238E27FC236}">
                <a16:creationId xmlns:a16="http://schemas.microsoft.com/office/drawing/2014/main" xmlns="" id="{59E9BFD1-31BC-4DB1-842A-F2AC1B5E9F42}"/>
              </a:ext>
            </a:extLst>
          </p:cNvPr>
          <p:cNvSpPr>
            <a:spLocks noGrp="1"/>
          </p:cNvSpPr>
          <p:nvPr>
            <p:ph type="dt" sz="half" idx="10"/>
          </p:nvPr>
        </p:nvSpPr>
        <p:spPr/>
        <p:txBody>
          <a:bodyPr/>
          <a:lstStyle/>
          <a:p>
            <a:pPr>
              <a:defRPr/>
            </a:pPr>
            <a:fld id="{E7ABB5C2-7A30-4EF1-A6EA-01E816331257}" type="datetime9">
              <a:rPr lang="en-US" smtClean="0"/>
              <a:pPr>
                <a:defRPr/>
              </a:pPr>
              <a:t>10/12/2021 11:14:50 AM</a:t>
            </a:fld>
            <a:endParaRPr lang="en-US"/>
          </a:p>
        </p:txBody>
      </p:sp>
      <p:sp>
        <p:nvSpPr>
          <p:cNvPr id="5" name="Slide Number Placeholder 4">
            <a:extLst>
              <a:ext uri="{FF2B5EF4-FFF2-40B4-BE49-F238E27FC236}">
                <a16:creationId xmlns:a16="http://schemas.microsoft.com/office/drawing/2014/main" xmlns="" id="{4AF00DA9-85B2-442E-A112-94BC50A347FF}"/>
              </a:ext>
            </a:extLst>
          </p:cNvPr>
          <p:cNvSpPr>
            <a:spLocks noGrp="1"/>
          </p:cNvSpPr>
          <p:nvPr>
            <p:ph type="sldNum" sz="quarter" idx="12"/>
          </p:nvPr>
        </p:nvSpPr>
        <p:spPr/>
        <p:txBody>
          <a:bodyPr/>
          <a:lstStyle/>
          <a:p>
            <a:pPr>
              <a:defRPr/>
            </a:pPr>
            <a:fld id="{7A75B472-EFBD-4EEE-8475-A6E18D7C32F6}" type="slidenum">
              <a:rPr lang="en-US" altLang="en-US" smtClean="0"/>
              <a:pPr>
                <a:defRPr/>
              </a:pPr>
              <a:t>18</a:t>
            </a:fld>
            <a:endParaRPr lang="en-US" altLang="en-US"/>
          </a:p>
        </p:txBody>
      </p:sp>
    </p:spTree>
    <p:extLst>
      <p:ext uri="{BB962C8B-B14F-4D97-AF65-F5344CB8AC3E}">
        <p14:creationId xmlns:p14="http://schemas.microsoft.com/office/powerpoint/2010/main" val="39769653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CC0DA4C0-8B33-4D10-B1DC-32C28090E26F}"/>
              </a:ext>
            </a:extLst>
          </p:cNvPr>
          <p:cNvSpPr>
            <a:spLocks noGrp="1"/>
          </p:cNvSpPr>
          <p:nvPr>
            <p:ph type="sldNum" sz="quarter" idx="12"/>
          </p:nvPr>
        </p:nvSpPr>
        <p:spPr/>
        <p:txBody>
          <a:bodyPr/>
          <a:lstStyle/>
          <a:p>
            <a:fld id="{B6F15528-21DE-4FAA-801E-634DDDAF4B2B}" type="slidenum">
              <a:rPr lang="en-US" smtClean="0">
                <a:solidFill>
                  <a:prstClr val="black">
                    <a:tint val="75000"/>
                  </a:prstClr>
                </a:solidFill>
              </a:rPr>
              <a:pPr/>
              <a:t>19</a:t>
            </a:fld>
            <a:endParaRPr lang="en-US" dirty="0">
              <a:solidFill>
                <a:prstClr val="black">
                  <a:tint val="75000"/>
                </a:prstClr>
              </a:solidFill>
            </a:endParaRPr>
          </a:p>
        </p:txBody>
      </p:sp>
      <p:pic>
        <p:nvPicPr>
          <p:cNvPr id="3" name="Picture 2">
            <a:extLst>
              <a:ext uri="{FF2B5EF4-FFF2-40B4-BE49-F238E27FC236}">
                <a16:creationId xmlns:a16="http://schemas.microsoft.com/office/drawing/2014/main" xmlns="" id="{BAE02CA7-AF71-45C7-8104-DEDF4D7EB46D}"/>
              </a:ext>
            </a:extLst>
          </p:cNvPr>
          <p:cNvPicPr>
            <a:picLocks noChangeAspect="1"/>
          </p:cNvPicPr>
          <p:nvPr/>
        </p:nvPicPr>
        <p:blipFill>
          <a:blip r:embed="rId2"/>
          <a:stretch>
            <a:fillRect/>
          </a:stretch>
        </p:blipFill>
        <p:spPr>
          <a:xfrm>
            <a:off x="533399" y="361382"/>
            <a:ext cx="8153401" cy="6135235"/>
          </a:xfrm>
          <a:prstGeom prst="rect">
            <a:avLst/>
          </a:prstGeom>
        </p:spPr>
      </p:pic>
    </p:spTree>
    <p:extLst>
      <p:ext uri="{BB962C8B-B14F-4D97-AF65-F5344CB8AC3E}">
        <p14:creationId xmlns:p14="http://schemas.microsoft.com/office/powerpoint/2010/main" val="29403326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6019800" cy="685800"/>
          </a:xfrm>
        </p:spPr>
        <p:txBody>
          <a:bodyPr>
            <a:normAutofit/>
          </a:bodyPr>
          <a:lstStyle/>
          <a:p>
            <a:r>
              <a:rPr lang="en-US" sz="4000" b="1" dirty="0"/>
              <a:t>The University of </a:t>
            </a:r>
            <a:r>
              <a:rPr lang="en-US" sz="4000" b="1" dirty="0" err="1"/>
              <a:t>Ruhuna</a:t>
            </a:r>
            <a:endParaRPr lang="en-US" sz="4000" b="1" dirty="0"/>
          </a:p>
        </p:txBody>
      </p:sp>
      <p:sp>
        <p:nvSpPr>
          <p:cNvPr id="3" name="Content Placeholder 2"/>
          <p:cNvSpPr>
            <a:spLocks noGrp="1"/>
          </p:cNvSpPr>
          <p:nvPr>
            <p:ph idx="1"/>
          </p:nvPr>
        </p:nvSpPr>
        <p:spPr>
          <a:xfrm>
            <a:off x="533400" y="1066800"/>
            <a:ext cx="8382000" cy="5562600"/>
          </a:xfrm>
        </p:spPr>
        <p:txBody>
          <a:bodyPr>
            <a:normAutofit/>
          </a:bodyPr>
          <a:lstStyle/>
          <a:p>
            <a:r>
              <a:rPr lang="en-US" dirty="0"/>
              <a:t>The University of </a:t>
            </a:r>
            <a:r>
              <a:rPr lang="en-US" dirty="0" err="1"/>
              <a:t>Ruhuna</a:t>
            </a:r>
            <a:r>
              <a:rPr lang="en-US" dirty="0"/>
              <a:t> is one of the leading </a:t>
            </a:r>
            <a:r>
              <a:rPr lang="en-US" dirty="0" smtClean="0"/>
              <a:t>Universities </a:t>
            </a:r>
            <a:r>
              <a:rPr lang="en-US" dirty="0"/>
              <a:t>in Sri Lanka. </a:t>
            </a:r>
            <a:endParaRPr lang="en-US" dirty="0" smtClean="0"/>
          </a:p>
          <a:p>
            <a:r>
              <a:rPr lang="en-US" dirty="0" smtClean="0"/>
              <a:t>The </a:t>
            </a:r>
            <a:r>
              <a:rPr lang="en-US" dirty="0"/>
              <a:t>University of </a:t>
            </a:r>
            <a:r>
              <a:rPr lang="en-US" dirty="0" err="1"/>
              <a:t>Ruhuna</a:t>
            </a:r>
            <a:r>
              <a:rPr lang="en-US" dirty="0"/>
              <a:t> was established by a special presidential Decree on 1</a:t>
            </a:r>
            <a:r>
              <a:rPr lang="en-US" baseline="30000" dirty="0"/>
              <a:t>st</a:t>
            </a:r>
            <a:r>
              <a:rPr lang="en-US" dirty="0"/>
              <a:t> September 1978 as </a:t>
            </a:r>
            <a:r>
              <a:rPr lang="en-US" dirty="0" err="1"/>
              <a:t>Ruhuna</a:t>
            </a:r>
            <a:r>
              <a:rPr lang="en-US" dirty="0"/>
              <a:t> University college fulfilling a long cherished desire of the people of Southern Sri </a:t>
            </a:r>
            <a:r>
              <a:rPr lang="en-US" dirty="0" smtClean="0"/>
              <a:t>Lanka.</a:t>
            </a:r>
          </a:p>
          <a:p>
            <a:r>
              <a:rPr lang="en-US" dirty="0" smtClean="0"/>
              <a:t>Today </a:t>
            </a:r>
            <a:r>
              <a:rPr lang="en-US" dirty="0"/>
              <a:t>the University of </a:t>
            </a:r>
            <a:r>
              <a:rPr lang="en-US" dirty="0" err="1"/>
              <a:t>Ruhuna</a:t>
            </a:r>
            <a:r>
              <a:rPr lang="en-US" dirty="0"/>
              <a:t> has a proud history of about </a:t>
            </a:r>
            <a:r>
              <a:rPr lang="en-US" dirty="0" smtClean="0"/>
              <a:t>42 </a:t>
            </a:r>
            <a:r>
              <a:rPr lang="en-US" dirty="0"/>
              <a:t>years and the University consists of 10 faculties and 57 departments</a:t>
            </a:r>
            <a:r>
              <a:rPr lang="en-US" dirty="0" smtClean="0"/>
              <a:t>.</a:t>
            </a:r>
          </a:p>
          <a:p>
            <a:r>
              <a:rPr lang="en-US" dirty="0"/>
              <a:t>The main University premises is bordered by the sea and paddy fields and is in close proximity to </a:t>
            </a:r>
            <a:r>
              <a:rPr lang="en-US" dirty="0" err="1"/>
              <a:t>Dondara</a:t>
            </a:r>
            <a:r>
              <a:rPr lang="en-US" dirty="0"/>
              <a:t>, the Southern tip of Sri Lanka.</a:t>
            </a: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2</a:t>
            </a:fld>
            <a:endParaRPr lang="en-US" dirty="0">
              <a:solidFill>
                <a:prstClr val="black">
                  <a:tint val="75000"/>
                </a:prstClr>
              </a:solidFill>
            </a:endParaRPr>
          </a:p>
        </p:txBody>
      </p:sp>
    </p:spTree>
    <p:extLst>
      <p:ext uri="{BB962C8B-B14F-4D97-AF65-F5344CB8AC3E}">
        <p14:creationId xmlns:p14="http://schemas.microsoft.com/office/powerpoint/2010/main" val="41219055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0B23283-B513-444B-84FB-A4864443AB70}"/>
              </a:ext>
            </a:extLst>
          </p:cNvPr>
          <p:cNvSpPr>
            <a:spLocks noGrp="1"/>
          </p:cNvSpPr>
          <p:nvPr>
            <p:ph type="title"/>
          </p:nvPr>
        </p:nvSpPr>
        <p:spPr>
          <a:xfrm>
            <a:off x="982133" y="457201"/>
            <a:ext cx="7704667" cy="838199"/>
          </a:xfrm>
        </p:spPr>
        <p:txBody>
          <a:bodyPr>
            <a:normAutofit/>
          </a:bodyPr>
          <a:lstStyle/>
          <a:p>
            <a:r>
              <a:rPr lang="en-US" dirty="0"/>
              <a:t>Multimedia collection</a:t>
            </a:r>
          </a:p>
        </p:txBody>
      </p:sp>
      <p:sp>
        <p:nvSpPr>
          <p:cNvPr id="3" name="Content Placeholder 2">
            <a:extLst>
              <a:ext uri="{FF2B5EF4-FFF2-40B4-BE49-F238E27FC236}">
                <a16:creationId xmlns:a16="http://schemas.microsoft.com/office/drawing/2014/main" xmlns="" id="{B3B3A4BD-0959-4E4C-98FD-4527D4C57A9C}"/>
              </a:ext>
            </a:extLst>
          </p:cNvPr>
          <p:cNvSpPr>
            <a:spLocks noGrp="1"/>
          </p:cNvSpPr>
          <p:nvPr>
            <p:ph idx="1"/>
          </p:nvPr>
        </p:nvSpPr>
        <p:spPr>
          <a:xfrm>
            <a:off x="1219200" y="1828800"/>
            <a:ext cx="7704667" cy="4953000"/>
          </a:xfrm>
        </p:spPr>
        <p:txBody>
          <a:bodyPr>
            <a:normAutofit/>
          </a:bodyPr>
          <a:lstStyle/>
          <a:p>
            <a:r>
              <a:rPr lang="en-US" dirty="0"/>
              <a:t>Audio tapes</a:t>
            </a:r>
          </a:p>
          <a:p>
            <a:r>
              <a:rPr lang="en-US" dirty="0"/>
              <a:t>VHS tapes</a:t>
            </a:r>
          </a:p>
          <a:p>
            <a:r>
              <a:rPr lang="en-US" dirty="0"/>
              <a:t>CD/DVD collection</a:t>
            </a:r>
          </a:p>
          <a:p>
            <a:r>
              <a:rPr lang="en-US" dirty="0"/>
              <a:t>Audio Books (visually impaired users)</a:t>
            </a:r>
          </a:p>
          <a:p>
            <a:r>
              <a:rPr lang="en-US" dirty="0"/>
              <a:t>E-Books</a:t>
            </a:r>
          </a:p>
          <a:p>
            <a:r>
              <a:rPr lang="en-US" dirty="0"/>
              <a:t>USB flash drives</a:t>
            </a:r>
          </a:p>
          <a:p>
            <a:r>
              <a:rPr lang="en-US" dirty="0"/>
              <a:t>Weblink for online resources</a:t>
            </a:r>
          </a:p>
          <a:p>
            <a:r>
              <a:rPr lang="en-US" dirty="0"/>
              <a:t>Multimedia collection consists with nearly 3000 items</a:t>
            </a:r>
          </a:p>
          <a:p>
            <a:endParaRPr lang="en-US" dirty="0"/>
          </a:p>
          <a:p>
            <a:endParaRPr lang="en-US" dirty="0"/>
          </a:p>
          <a:p>
            <a:endParaRPr lang="en-US" dirty="0"/>
          </a:p>
        </p:txBody>
      </p:sp>
      <p:sp>
        <p:nvSpPr>
          <p:cNvPr id="4" name="Date Placeholder 3">
            <a:extLst>
              <a:ext uri="{FF2B5EF4-FFF2-40B4-BE49-F238E27FC236}">
                <a16:creationId xmlns:a16="http://schemas.microsoft.com/office/drawing/2014/main" xmlns="" id="{FF727346-E775-4F81-A89A-900779A16CE4}"/>
              </a:ext>
            </a:extLst>
          </p:cNvPr>
          <p:cNvSpPr>
            <a:spLocks noGrp="1"/>
          </p:cNvSpPr>
          <p:nvPr>
            <p:ph type="dt" sz="half" idx="10"/>
          </p:nvPr>
        </p:nvSpPr>
        <p:spPr/>
        <p:txBody>
          <a:bodyPr/>
          <a:lstStyle/>
          <a:p>
            <a:pPr>
              <a:defRPr/>
            </a:pPr>
            <a:fld id="{E7ABB5C2-7A30-4EF1-A6EA-01E816331257}" type="datetime9">
              <a:rPr lang="en-US" smtClean="0"/>
              <a:pPr>
                <a:defRPr/>
              </a:pPr>
              <a:t>10/12/2021 11:14:50 AM</a:t>
            </a:fld>
            <a:endParaRPr lang="en-US"/>
          </a:p>
        </p:txBody>
      </p:sp>
      <p:sp>
        <p:nvSpPr>
          <p:cNvPr id="5" name="Slide Number Placeholder 4">
            <a:extLst>
              <a:ext uri="{FF2B5EF4-FFF2-40B4-BE49-F238E27FC236}">
                <a16:creationId xmlns:a16="http://schemas.microsoft.com/office/drawing/2014/main" xmlns="" id="{4469EF1B-591D-4221-B2CE-B707277D22C7}"/>
              </a:ext>
            </a:extLst>
          </p:cNvPr>
          <p:cNvSpPr>
            <a:spLocks noGrp="1"/>
          </p:cNvSpPr>
          <p:nvPr>
            <p:ph type="sldNum" sz="quarter" idx="12"/>
          </p:nvPr>
        </p:nvSpPr>
        <p:spPr/>
        <p:txBody>
          <a:bodyPr/>
          <a:lstStyle/>
          <a:p>
            <a:pPr>
              <a:defRPr/>
            </a:pPr>
            <a:fld id="{7A75B472-EFBD-4EEE-8475-A6E18D7C32F6}" type="slidenum">
              <a:rPr lang="en-US" altLang="en-US" smtClean="0"/>
              <a:pPr>
                <a:defRPr/>
              </a:pPr>
              <a:t>20</a:t>
            </a:fld>
            <a:endParaRPr lang="en-US" altLang="en-US"/>
          </a:p>
        </p:txBody>
      </p:sp>
    </p:spTree>
    <p:extLst>
      <p:ext uri="{BB962C8B-B14F-4D97-AF65-F5344CB8AC3E}">
        <p14:creationId xmlns:p14="http://schemas.microsoft.com/office/powerpoint/2010/main" val="3664697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4"/>
          <p:cNvPicPr>
            <a:picLocks noChangeAspect="1" noChangeArrowheads="1"/>
          </p:cNvPicPr>
          <p:nvPr/>
        </p:nvPicPr>
        <p:blipFill>
          <a:blip r:embed="rId2" cstate="print"/>
          <a:srcRect/>
          <a:stretch>
            <a:fillRect/>
          </a:stretch>
        </p:blipFill>
        <p:spPr bwMode="auto">
          <a:xfrm>
            <a:off x="4588412" y="-62628"/>
            <a:ext cx="4419600" cy="2242981"/>
          </a:xfrm>
          <a:prstGeom prst="rect">
            <a:avLst/>
          </a:prstGeom>
          <a:noFill/>
        </p:spPr>
      </p:pic>
      <p:sp>
        <p:nvSpPr>
          <p:cNvPr id="2" name="Title 1"/>
          <p:cNvSpPr>
            <a:spLocks noGrp="1"/>
          </p:cNvSpPr>
          <p:nvPr>
            <p:ph type="title"/>
          </p:nvPr>
        </p:nvSpPr>
        <p:spPr>
          <a:xfrm>
            <a:off x="168811" y="22591"/>
            <a:ext cx="4098389" cy="838200"/>
          </a:xfrm>
        </p:spPr>
        <p:txBody>
          <a:bodyPr>
            <a:normAutofit/>
          </a:bodyPr>
          <a:lstStyle/>
          <a:p>
            <a:r>
              <a:rPr lang="en-US" sz="4000" b="1" dirty="0">
                <a:solidFill>
                  <a:schemeClr val="accent2">
                    <a:lumMod val="75000"/>
                  </a:schemeClr>
                </a:solidFill>
              </a:rPr>
              <a:t>Ground Floor</a:t>
            </a:r>
          </a:p>
        </p:txBody>
      </p:sp>
      <p:sp>
        <p:nvSpPr>
          <p:cNvPr id="3" name="Content Placeholder 2"/>
          <p:cNvSpPr>
            <a:spLocks noGrp="1"/>
          </p:cNvSpPr>
          <p:nvPr>
            <p:ph idx="1"/>
          </p:nvPr>
        </p:nvSpPr>
        <p:spPr>
          <a:xfrm>
            <a:off x="457200" y="2659063"/>
            <a:ext cx="4419600" cy="1981200"/>
          </a:xfrm>
        </p:spPr>
        <p:txBody>
          <a:bodyPr>
            <a:normAutofit/>
          </a:bodyPr>
          <a:lstStyle/>
          <a:p>
            <a:r>
              <a:rPr lang="en-US" dirty="0">
                <a:latin typeface="Cambria" panose="02040503050406030204" pitchFamily="18" charset="0"/>
              </a:rPr>
              <a:t>Reference Collection</a:t>
            </a:r>
            <a:endParaRPr lang="si-LK" dirty="0">
              <a:latin typeface="Cambria" panose="02040503050406030204" pitchFamily="18" charset="0"/>
            </a:endParaRPr>
          </a:p>
          <a:p>
            <a:r>
              <a:rPr lang="en-US" dirty="0">
                <a:latin typeface="Cambria" panose="02040503050406030204" pitchFamily="18" charset="0"/>
              </a:rPr>
              <a:t>Periodicals Collection</a:t>
            </a:r>
            <a:endParaRPr lang="si-LK" dirty="0">
              <a:latin typeface="Cambria" panose="02040503050406030204" pitchFamily="18" charset="0"/>
            </a:endParaRPr>
          </a:p>
          <a:p>
            <a:pPr lvl="0"/>
            <a:r>
              <a:rPr lang="en-US" dirty="0">
                <a:latin typeface="Cambria" panose="02040503050406030204" pitchFamily="18" charset="0"/>
              </a:rPr>
              <a:t>University museum </a:t>
            </a:r>
            <a:endParaRPr lang="si-LK" dirty="0">
              <a:latin typeface="Cambria" panose="02040503050406030204" pitchFamily="18" charset="0"/>
            </a:endParaRPr>
          </a:p>
          <a:p>
            <a:endParaRPr lang="en-US" dirty="0">
              <a:latin typeface="Cambria" panose="02040503050406030204" pitchFamily="18" charset="0"/>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pPr/>
              <a:t>21</a:t>
            </a:fld>
            <a:endParaRPr lang="en-US"/>
          </a:p>
        </p:txBody>
      </p:sp>
      <p:sp>
        <p:nvSpPr>
          <p:cNvPr id="4" name="Title 1"/>
          <p:cNvSpPr txBox="1">
            <a:spLocks/>
          </p:cNvSpPr>
          <p:nvPr/>
        </p:nvSpPr>
        <p:spPr>
          <a:xfrm>
            <a:off x="609600" y="4419600"/>
            <a:ext cx="3505200" cy="803118"/>
          </a:xfrm>
          <a:prstGeom prst="rect">
            <a:avLst/>
          </a:prstGeom>
        </p:spPr>
        <p:txBody>
          <a:bodyPr vert="horz" lIns="91440" tIns="45720" rIns="91440" bIns="45720" rtlCol="0" anchor="ctr">
            <a:normAutofit/>
          </a:bodyPr>
          <a:lstStyle/>
          <a:p>
            <a:pPr marL="0" marR="0" lvl="0" indent="0" algn="ctr" fontAlgn="auto">
              <a:lnSpc>
                <a:spcPct val="100000"/>
              </a:lnSpc>
              <a:spcBef>
                <a:spcPct val="0"/>
              </a:spcBef>
              <a:spcAft>
                <a:spcPts val="0"/>
              </a:spcAft>
              <a:buClrTx/>
              <a:buSzTx/>
              <a:tabLst/>
              <a:defRPr/>
            </a:pPr>
            <a:r>
              <a:rPr lang="en-US"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panose="02040503050406030204" pitchFamily="18" charset="0"/>
                <a:ea typeface="+mj-ea"/>
                <a:cs typeface="+mj-cs"/>
              </a:rPr>
              <a:t>Second Floor</a:t>
            </a:r>
          </a:p>
        </p:txBody>
      </p:sp>
      <p:sp>
        <p:nvSpPr>
          <p:cNvPr id="5" name="Content Placeholder 2"/>
          <p:cNvSpPr txBox="1">
            <a:spLocks/>
          </p:cNvSpPr>
          <p:nvPr/>
        </p:nvSpPr>
        <p:spPr>
          <a:xfrm>
            <a:off x="595745" y="5174178"/>
            <a:ext cx="4191000" cy="1371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dirty="0">
                <a:latin typeface="Cambria" panose="02040503050406030204" pitchFamily="18" charset="0"/>
              </a:rPr>
              <a:t>Lending Collection</a:t>
            </a:r>
          </a:p>
          <a:p>
            <a:pPr marL="342900" indent="-342900">
              <a:spcBef>
                <a:spcPct val="20000"/>
              </a:spcBef>
              <a:buFont typeface="Arial" pitchFamily="34" charset="0"/>
              <a:buChar char="•"/>
              <a:defRPr/>
            </a:pPr>
            <a:r>
              <a:rPr lang="en-US" sz="3200" dirty="0">
                <a:latin typeface="Cambria" panose="02040503050406030204" pitchFamily="18" charset="0"/>
              </a:rPr>
              <a:t>Sri Lanka Collection</a:t>
            </a:r>
            <a:endParaRPr lang="si-LK" sz="3200" dirty="0">
              <a:latin typeface="Cambria" panose="02040503050406030204" pitchFamily="18" charset="0"/>
            </a:endParaRPr>
          </a:p>
        </p:txBody>
      </p:sp>
      <p:sp>
        <p:nvSpPr>
          <p:cNvPr id="6" name="Title 1"/>
          <p:cNvSpPr txBox="1">
            <a:spLocks/>
          </p:cNvSpPr>
          <p:nvPr/>
        </p:nvSpPr>
        <p:spPr>
          <a:xfrm>
            <a:off x="518160" y="1969477"/>
            <a:ext cx="3124200" cy="1143000"/>
          </a:xfrm>
          <a:prstGeom prst="rect">
            <a:avLst/>
          </a:prstGeom>
        </p:spPr>
        <p:txBody>
          <a:bodyPr vert="horz" lIns="91440" tIns="45720" rIns="91440" bIns="45720" rtlCol="0" anchor="ctr">
            <a:normAutofit/>
          </a:bodyPr>
          <a:lstStyle/>
          <a:p>
            <a:pPr marL="0" marR="0" lvl="0" indent="0" algn="ctr" fontAlgn="auto">
              <a:lnSpc>
                <a:spcPct val="100000"/>
              </a:lnSpc>
              <a:spcBef>
                <a:spcPct val="0"/>
              </a:spcBef>
              <a:spcAft>
                <a:spcPts val="0"/>
              </a:spcAft>
              <a:buClrTx/>
              <a:buSzTx/>
              <a:tabLst/>
              <a:defRPr/>
            </a:pPr>
            <a:r>
              <a:rPr lang="en-US"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panose="02040503050406030204" pitchFamily="18" charset="0"/>
                <a:ea typeface="+mj-ea"/>
                <a:cs typeface="+mj-cs"/>
              </a:rPr>
              <a:t>First Floor</a:t>
            </a:r>
          </a:p>
        </p:txBody>
      </p:sp>
      <p:sp>
        <p:nvSpPr>
          <p:cNvPr id="7" name="Content Placeholder 2"/>
          <p:cNvSpPr txBox="1">
            <a:spLocks/>
          </p:cNvSpPr>
          <p:nvPr/>
        </p:nvSpPr>
        <p:spPr>
          <a:xfrm>
            <a:off x="457200" y="838200"/>
            <a:ext cx="8229600" cy="1448972"/>
          </a:xfrm>
          <a:prstGeom prst="rect">
            <a:avLst/>
          </a:prstGeom>
        </p:spPr>
        <p:txBody>
          <a:bodyPr vert="horz" lIns="91440" tIns="45720" rIns="91440" bIns="45720"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dirty="0">
                <a:latin typeface="Cambria" panose="02040503050406030204" pitchFamily="18" charset="0"/>
              </a:rPr>
              <a:t>Library Office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dirty="0">
                <a:latin typeface="Cambria" panose="02040503050406030204" pitchFamily="18" charset="0"/>
              </a:rPr>
              <a:t>Registration desk</a:t>
            </a:r>
            <a:endParaRPr lang="si-LK" sz="3200" dirty="0">
              <a:latin typeface="Cambria" panose="020405030504060302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schemeClr val="tx1"/>
                </a:solidFill>
                <a:effectLst/>
                <a:uLnTx/>
                <a:uFillTx/>
                <a:latin typeface="Cambria" panose="02040503050406030204" pitchFamily="18" charset="0"/>
              </a:rPr>
              <a:t>Counter</a:t>
            </a:r>
            <a:endParaRPr kumimoji="0" lang="si-LK" sz="3200" b="0" i="0" u="none" strike="noStrike" kern="1200" cap="none" spc="0" normalizeH="0" baseline="0" noProof="0" dirty="0">
              <a:ln>
                <a:noFill/>
              </a:ln>
              <a:solidFill>
                <a:schemeClr val="tx1"/>
              </a:solidFill>
              <a:effectLst/>
              <a:uLnTx/>
              <a:uFillTx/>
              <a:latin typeface="Cambria" panose="02040503050406030204" pitchFamily="18" charset="0"/>
            </a:endParaRPr>
          </a:p>
          <a:p>
            <a:pPr marL="342900" marR="0" lvl="0" indent="-342900" algn="l" defTabSz="914400" rtl="0" eaLnBrk="1" fontAlgn="auto" latinLnBrk="0" hangingPunct="1">
              <a:lnSpc>
                <a:spcPct val="100000"/>
              </a:lnSpc>
              <a:spcBef>
                <a:spcPct val="20000"/>
              </a:spcBef>
              <a:spcAft>
                <a:spcPts val="0"/>
              </a:spcAft>
              <a:buClrTx/>
              <a:buSzTx/>
              <a:tabLst/>
              <a:defRPr/>
            </a:pPr>
            <a:endParaRPr lang="en-US" sz="39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panose="02040503050406030204" pitchFamily="18" charset="0"/>
              <a:ea typeface="+mj-ea"/>
              <a:cs typeface="+mj-cs"/>
            </a:endParaRPr>
          </a:p>
        </p:txBody>
      </p:sp>
      <p:sp>
        <p:nvSpPr>
          <p:cNvPr id="10" name="Title 1">
            <a:extLst>
              <a:ext uri="{FF2B5EF4-FFF2-40B4-BE49-F238E27FC236}">
                <a16:creationId xmlns:a16="http://schemas.microsoft.com/office/drawing/2014/main" xmlns="" id="{3F961C81-8A0B-4615-8138-8AECD817553E}"/>
              </a:ext>
            </a:extLst>
          </p:cNvPr>
          <p:cNvSpPr txBox="1">
            <a:spLocks/>
          </p:cNvSpPr>
          <p:nvPr/>
        </p:nvSpPr>
        <p:spPr>
          <a:xfrm>
            <a:off x="4953000" y="2309359"/>
            <a:ext cx="3505200" cy="803118"/>
          </a:xfrm>
          <a:prstGeom prst="rect">
            <a:avLst/>
          </a:prstGeom>
        </p:spPr>
        <p:txBody>
          <a:bodyPr vert="horz" lIns="91440" tIns="45720" rIns="91440" bIns="45720" rtlCol="0" anchor="ctr">
            <a:normAutofit/>
          </a:bodyPr>
          <a:lstStyle/>
          <a:p>
            <a:pPr marL="0" marR="0" lvl="0" indent="0" algn="ctr" fontAlgn="auto">
              <a:lnSpc>
                <a:spcPct val="100000"/>
              </a:lnSpc>
              <a:spcBef>
                <a:spcPct val="0"/>
              </a:spcBef>
              <a:spcAft>
                <a:spcPts val="0"/>
              </a:spcAft>
              <a:buClrTx/>
              <a:buSzTx/>
              <a:tabLst/>
              <a:defRPr/>
            </a:pPr>
            <a:r>
              <a:rPr lang="en-US"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panose="02040503050406030204" pitchFamily="18" charset="0"/>
                <a:ea typeface="+mj-ea"/>
                <a:cs typeface="+mj-cs"/>
              </a:rPr>
              <a:t>New building</a:t>
            </a:r>
          </a:p>
        </p:txBody>
      </p:sp>
      <p:sp>
        <p:nvSpPr>
          <p:cNvPr id="11" name="Content Placeholder 2">
            <a:extLst>
              <a:ext uri="{FF2B5EF4-FFF2-40B4-BE49-F238E27FC236}">
                <a16:creationId xmlns:a16="http://schemas.microsoft.com/office/drawing/2014/main" xmlns="" id="{53F8A18D-05C0-4B54-B969-D0B4ABD1381E}"/>
              </a:ext>
            </a:extLst>
          </p:cNvPr>
          <p:cNvSpPr txBox="1">
            <a:spLocks/>
          </p:cNvSpPr>
          <p:nvPr/>
        </p:nvSpPr>
        <p:spPr>
          <a:xfrm>
            <a:off x="4990514" y="3268663"/>
            <a:ext cx="4191000" cy="1371600"/>
          </a:xfrm>
          <a:prstGeom prst="rect">
            <a:avLst/>
          </a:prstGeom>
        </p:spPr>
        <p:txBody>
          <a:bodyPr vert="horz" lIns="91440" tIns="45720" rIns="91440" bIns="45720"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dirty="0">
                <a:latin typeface="Cambria" panose="02040503050406030204" pitchFamily="18" charset="0"/>
              </a:rPr>
              <a:t>Legal deposit collection</a:t>
            </a:r>
          </a:p>
          <a:p>
            <a:pPr marL="342900" indent="-342900">
              <a:spcBef>
                <a:spcPct val="20000"/>
              </a:spcBef>
              <a:buFont typeface="Arial" pitchFamily="34" charset="0"/>
              <a:buChar char="•"/>
              <a:defRPr/>
            </a:pPr>
            <a:r>
              <a:rPr lang="en-US" sz="3200" dirty="0">
                <a:latin typeface="Cambria" panose="02040503050406030204" pitchFamily="18" charset="0"/>
              </a:rPr>
              <a:t>Reading Room</a:t>
            </a:r>
            <a:endParaRPr lang="si-LK" sz="3200" dirty="0">
              <a:latin typeface="Cambria" panose="02040503050406030204" pitchFamily="18" charset="0"/>
            </a:endParaRPr>
          </a:p>
        </p:txBody>
      </p:sp>
      <p:pic>
        <p:nvPicPr>
          <p:cNvPr id="13" name="Picture 12">
            <a:extLst>
              <a:ext uri="{FF2B5EF4-FFF2-40B4-BE49-F238E27FC236}">
                <a16:creationId xmlns:a16="http://schemas.microsoft.com/office/drawing/2014/main" xmlns="" id="{D350C630-F9CA-488D-992F-BCA2578EDD9A}"/>
              </a:ext>
            </a:extLst>
          </p:cNvPr>
          <p:cNvPicPr>
            <a:picLocks noChangeAspect="1"/>
          </p:cNvPicPr>
          <p:nvPr/>
        </p:nvPicPr>
        <p:blipFill>
          <a:blip r:embed="rId3"/>
          <a:stretch>
            <a:fillRect/>
          </a:stretch>
        </p:blipFill>
        <p:spPr>
          <a:xfrm>
            <a:off x="5472534" y="4697498"/>
            <a:ext cx="2466132" cy="1848512"/>
          </a:xfrm>
          <a:prstGeom prst="rect">
            <a:avLst/>
          </a:prstGeom>
        </p:spPr>
      </p:pic>
    </p:spTree>
    <p:extLst>
      <p:ext uri="{BB962C8B-B14F-4D97-AF65-F5344CB8AC3E}">
        <p14:creationId xmlns:p14="http://schemas.microsoft.com/office/powerpoint/2010/main" val="13471538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xmlns="" id="{440832D9-4ECB-4DBE-9435-BBB8EBE4B5C8}"/>
              </a:ext>
            </a:extLst>
          </p:cNvPr>
          <p:cNvSpPr>
            <a:spLocks noGrp="1" noChangeArrowheads="1"/>
          </p:cNvSpPr>
          <p:nvPr>
            <p:ph type="title"/>
          </p:nvPr>
        </p:nvSpPr>
        <p:spPr>
          <a:xfrm>
            <a:off x="457200" y="145365"/>
            <a:ext cx="8001000" cy="1139825"/>
          </a:xfrm>
        </p:spPr>
        <p:txBody>
          <a:bodyPr>
            <a:normAutofit/>
          </a:bodyPr>
          <a:lstStyle/>
          <a:p>
            <a:pPr algn="l"/>
            <a:r>
              <a:rPr lang="en-US" altLang="en-US" sz="4400" dirty="0" smtClean="0">
                <a:ln>
                  <a:noFill/>
                </a:ln>
                <a:solidFill>
                  <a:schemeClr val="tx2"/>
                </a:solidFill>
                <a:effectLst>
                  <a:outerShdw blurRad="38100" dist="38100" dir="2700000" algn="tl">
                    <a:srgbClr val="000000">
                      <a:alpha val="43137"/>
                    </a:srgbClr>
                  </a:outerShdw>
                </a:effectLst>
                <a:latin typeface="Bookman Old Style" panose="02050604050505020204" pitchFamily="18" charset="0"/>
              </a:rPr>
              <a:t>Special Services</a:t>
            </a:r>
            <a:endParaRPr lang="en-US" altLang="en-US" sz="4400" dirty="0">
              <a:ln>
                <a:noFill/>
              </a:ln>
              <a:solidFill>
                <a:schemeClr val="tx2"/>
              </a:solidFill>
              <a:effectLst>
                <a:outerShdw blurRad="38100" dist="38100" dir="2700000" algn="tl">
                  <a:srgbClr val="000000">
                    <a:alpha val="43137"/>
                  </a:srgbClr>
                </a:outerShdw>
              </a:effectLst>
              <a:latin typeface="Bookman Old Style" panose="02050604050505020204" pitchFamily="18" charset="0"/>
            </a:endParaRPr>
          </a:p>
        </p:txBody>
      </p:sp>
      <p:sp>
        <p:nvSpPr>
          <p:cNvPr id="14339" name="Rectangle 3">
            <a:extLst>
              <a:ext uri="{FF2B5EF4-FFF2-40B4-BE49-F238E27FC236}">
                <a16:creationId xmlns:a16="http://schemas.microsoft.com/office/drawing/2014/main" xmlns="" id="{65D25275-C2F0-45E9-9F98-070E73F1D9BE}"/>
              </a:ext>
            </a:extLst>
          </p:cNvPr>
          <p:cNvSpPr>
            <a:spLocks noGrp="1" noChangeArrowheads="1"/>
          </p:cNvSpPr>
          <p:nvPr>
            <p:ph idx="1"/>
          </p:nvPr>
        </p:nvSpPr>
        <p:spPr>
          <a:xfrm>
            <a:off x="762000" y="1600200"/>
            <a:ext cx="7924800" cy="4648200"/>
          </a:xfrm>
        </p:spPr>
        <p:txBody>
          <a:bodyPr/>
          <a:lstStyle/>
          <a:p>
            <a:pPr>
              <a:lnSpc>
                <a:spcPct val="80000"/>
              </a:lnSpc>
              <a:buFontTx/>
              <a:buChar char="•"/>
            </a:pPr>
            <a:r>
              <a:rPr lang="en-US" altLang="en-US" sz="3200" b="1" dirty="0">
                <a:solidFill>
                  <a:schemeClr val="tx2"/>
                </a:solidFill>
                <a:latin typeface="Bookman Old Style" panose="02050604050505020204" pitchFamily="18" charset="0"/>
              </a:rPr>
              <a:t>Inter-Library Loans</a:t>
            </a:r>
          </a:p>
          <a:p>
            <a:pPr>
              <a:lnSpc>
                <a:spcPct val="80000"/>
              </a:lnSpc>
              <a:buFontTx/>
              <a:buChar char="•"/>
            </a:pPr>
            <a:r>
              <a:rPr lang="en-US" altLang="en-US" sz="3200" b="1" dirty="0">
                <a:solidFill>
                  <a:schemeClr val="tx2"/>
                </a:solidFill>
                <a:latin typeface="Bookman Old Style" panose="02050604050505020204" pitchFamily="18" charset="0"/>
              </a:rPr>
              <a:t>Internet Services</a:t>
            </a:r>
          </a:p>
          <a:p>
            <a:pPr>
              <a:lnSpc>
                <a:spcPct val="80000"/>
              </a:lnSpc>
              <a:buFontTx/>
              <a:buChar char="•"/>
            </a:pPr>
            <a:r>
              <a:rPr lang="en-US" altLang="en-US" sz="3200" b="1" dirty="0">
                <a:solidFill>
                  <a:schemeClr val="tx2"/>
                </a:solidFill>
                <a:latin typeface="Bookman Old Style" panose="02050604050505020204" pitchFamily="18" charset="0"/>
              </a:rPr>
              <a:t>Photocopying</a:t>
            </a:r>
          </a:p>
          <a:p>
            <a:pPr>
              <a:lnSpc>
                <a:spcPct val="80000"/>
              </a:lnSpc>
              <a:buFontTx/>
              <a:buChar char="•"/>
            </a:pPr>
            <a:r>
              <a:rPr lang="en-US" altLang="en-US" sz="3200" b="1" dirty="0">
                <a:solidFill>
                  <a:schemeClr val="tx2"/>
                </a:solidFill>
                <a:latin typeface="Bookman Old Style" panose="02050604050505020204" pitchFamily="18" charset="0"/>
              </a:rPr>
              <a:t>Reference inquiry services</a:t>
            </a:r>
          </a:p>
          <a:p>
            <a:pPr>
              <a:lnSpc>
                <a:spcPct val="80000"/>
              </a:lnSpc>
              <a:buFontTx/>
              <a:buChar char="•"/>
            </a:pPr>
            <a:r>
              <a:rPr lang="en-US" altLang="en-US" sz="3200" b="1" dirty="0">
                <a:solidFill>
                  <a:schemeClr val="tx2"/>
                </a:solidFill>
                <a:latin typeface="Bookman Old Style" panose="02050604050505020204" pitchFamily="18" charset="0"/>
              </a:rPr>
              <a:t>Self learning area with free </a:t>
            </a:r>
            <a:r>
              <a:rPr lang="en-US" altLang="en-US" sz="3200" b="1" dirty="0">
                <a:solidFill>
                  <a:srgbClr val="FF0000"/>
                </a:solidFill>
                <a:latin typeface="Bookman Old Style" panose="02050604050505020204" pitchFamily="18" charset="0"/>
              </a:rPr>
              <a:t>Wi-Fi access </a:t>
            </a:r>
            <a:r>
              <a:rPr lang="en-US" altLang="en-US" sz="3200" b="1" dirty="0">
                <a:solidFill>
                  <a:schemeClr val="tx2"/>
                </a:solidFill>
                <a:latin typeface="Bookman Old Style" panose="02050604050505020204" pitchFamily="18" charset="0"/>
              </a:rPr>
              <a:t>(at the new library building)</a:t>
            </a:r>
          </a:p>
          <a:p>
            <a:pPr>
              <a:lnSpc>
                <a:spcPct val="80000"/>
              </a:lnSpc>
              <a:buFontTx/>
              <a:buChar char="•"/>
            </a:pPr>
            <a:r>
              <a:rPr lang="en-US" altLang="en-US" sz="3200" b="1" dirty="0">
                <a:solidFill>
                  <a:schemeClr val="tx2"/>
                </a:solidFill>
                <a:latin typeface="Bookman Old Style" panose="02050604050505020204" pitchFamily="18" charset="0"/>
              </a:rPr>
              <a:t>Back volumes service (at the new library building</a:t>
            </a:r>
          </a:p>
          <a:p>
            <a:pPr>
              <a:lnSpc>
                <a:spcPct val="80000"/>
              </a:lnSpc>
              <a:buFontTx/>
              <a:buChar char="•"/>
            </a:pPr>
            <a:r>
              <a:rPr lang="en-US" altLang="en-US" sz="1000" b="1" dirty="0">
                <a:solidFill>
                  <a:schemeClr val="tx2"/>
                </a:solidFill>
                <a:latin typeface="Bookman Old Style" panose="02050604050505020204" pitchFamily="18" charset="0"/>
              </a:rPr>
              <a:t/>
            </a:r>
            <a:br>
              <a:rPr lang="en-US" altLang="en-US" sz="1000" b="1" dirty="0">
                <a:solidFill>
                  <a:schemeClr val="tx2"/>
                </a:solidFill>
                <a:latin typeface="Bookman Old Style" panose="02050604050505020204" pitchFamily="18" charset="0"/>
              </a:rPr>
            </a:br>
            <a:endParaRPr lang="en-US" altLang="en-US" sz="1000" b="1" dirty="0">
              <a:solidFill>
                <a:schemeClr val="tx2"/>
              </a:solidFill>
              <a:latin typeface="Bookman Old Style" panose="02050604050505020204" pitchFamily="18" charset="0"/>
            </a:endParaRPr>
          </a:p>
        </p:txBody>
      </p:sp>
      <p:sp>
        <p:nvSpPr>
          <p:cNvPr id="14340" name="Date Placeholder 3">
            <a:extLst>
              <a:ext uri="{FF2B5EF4-FFF2-40B4-BE49-F238E27FC236}">
                <a16:creationId xmlns:a16="http://schemas.microsoft.com/office/drawing/2014/main" xmlns="" id="{4F4CF608-0EAE-4F41-A126-6B85C0537781}"/>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AF1D023D-453D-4176-823F-EA50D99E6989}" type="datetime9">
              <a:rPr lang="en-US" altLang="en-US"/>
              <a:pPr fontAlgn="base">
                <a:spcBef>
                  <a:spcPct val="0"/>
                </a:spcBef>
                <a:spcAft>
                  <a:spcPct val="0"/>
                </a:spcAft>
              </a:pPr>
              <a:t>10/12/2021 11:14:50 AM</a:t>
            </a:fld>
            <a:endParaRPr lang="en-US" altLang="en-US"/>
          </a:p>
        </p:txBody>
      </p:sp>
      <p:sp>
        <p:nvSpPr>
          <p:cNvPr id="14341" name="Slide Number Placeholder 5">
            <a:extLst>
              <a:ext uri="{FF2B5EF4-FFF2-40B4-BE49-F238E27FC236}">
                <a16:creationId xmlns:a16="http://schemas.microsoft.com/office/drawing/2014/main" xmlns="" id="{E790C309-7B67-4788-94DF-194641B27E66}"/>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061F6374-C724-48B6-BBEF-F087F253CF94}" type="slidenum">
              <a:rPr lang="en-US" altLang="en-US">
                <a:latin typeface="Verdana" panose="020B0604030504040204" pitchFamily="34" charset="0"/>
              </a:rPr>
              <a:pPr fontAlgn="base">
                <a:spcBef>
                  <a:spcPct val="0"/>
                </a:spcBef>
                <a:spcAft>
                  <a:spcPct val="0"/>
                </a:spcAft>
              </a:pPr>
              <a:t>22</a:t>
            </a:fld>
            <a:endParaRPr lang="en-US" altLang="en-US">
              <a:latin typeface="Verdana" panose="020B0604030504040204" pitchFamily="34" charset="0"/>
            </a:endParaRPr>
          </a:p>
        </p:txBody>
      </p:sp>
    </p:spTree>
  </p:cSld>
  <p:clrMapOvr>
    <a:masterClrMapping/>
  </p:clrMapOvr>
  <p:transition spd="med">
    <p:wheel spokes="8"/>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xmlns="" id="{4AB6F976-3A09-468D-8F79-38E937A04967}"/>
              </a:ext>
            </a:extLst>
          </p:cNvPr>
          <p:cNvSpPr>
            <a:spLocks noGrp="1" noChangeArrowheads="1"/>
          </p:cNvSpPr>
          <p:nvPr>
            <p:ph type="title"/>
          </p:nvPr>
        </p:nvSpPr>
        <p:spPr>
          <a:xfrm>
            <a:off x="304800" y="644813"/>
            <a:ext cx="5943600" cy="1219200"/>
          </a:xfrm>
        </p:spPr>
        <p:txBody>
          <a:bodyPr>
            <a:noAutofit/>
          </a:bodyPr>
          <a:lstStyle/>
          <a:p>
            <a:pPr algn="l"/>
            <a:r>
              <a:rPr lang="en-US" altLang="en-US" sz="3200" b="1" dirty="0">
                <a:latin typeface="Bookman Old Style" panose="02050604050505020204" pitchFamily="18" charset="0"/>
              </a:rPr>
              <a:t>S</a:t>
            </a:r>
            <a:r>
              <a:rPr lang="en-US" altLang="en-US" sz="3200" b="1" dirty="0" smtClean="0">
                <a:ln>
                  <a:noFill/>
                </a:ln>
                <a:solidFill>
                  <a:schemeClr val="tx2"/>
                </a:solidFill>
                <a:latin typeface="Bookman Old Style" panose="02050604050505020204" pitchFamily="18" charset="0"/>
              </a:rPr>
              <a:t>tudents Frequently Asked </a:t>
            </a:r>
            <a:r>
              <a:rPr lang="en-US" altLang="en-US" sz="3200" b="1" dirty="0">
                <a:ln>
                  <a:noFill/>
                </a:ln>
                <a:solidFill>
                  <a:schemeClr val="tx2"/>
                </a:solidFill>
                <a:latin typeface="Bookman Old Style" panose="02050604050505020204" pitchFamily="18" charset="0"/>
              </a:rPr>
              <a:t>Questions ?</a:t>
            </a:r>
            <a:r>
              <a:rPr lang="en-US" altLang="en-US" sz="4000" b="1" dirty="0">
                <a:ln>
                  <a:noFill/>
                </a:ln>
                <a:solidFill>
                  <a:schemeClr val="tx2"/>
                </a:solidFill>
              </a:rPr>
              <a:t> </a:t>
            </a:r>
          </a:p>
        </p:txBody>
      </p:sp>
      <p:sp>
        <p:nvSpPr>
          <p:cNvPr id="46083" name="Rectangle 3">
            <a:extLst>
              <a:ext uri="{FF2B5EF4-FFF2-40B4-BE49-F238E27FC236}">
                <a16:creationId xmlns:a16="http://schemas.microsoft.com/office/drawing/2014/main" xmlns="" id="{75EC410E-BAFA-4B49-A7E8-69289818E241}"/>
              </a:ext>
            </a:extLst>
          </p:cNvPr>
          <p:cNvSpPr>
            <a:spLocks noGrp="1" noChangeArrowheads="1"/>
          </p:cNvSpPr>
          <p:nvPr>
            <p:ph idx="1"/>
          </p:nvPr>
        </p:nvSpPr>
        <p:spPr>
          <a:xfrm>
            <a:off x="838200" y="2133600"/>
            <a:ext cx="7848600" cy="4648200"/>
          </a:xfrm>
        </p:spPr>
        <p:txBody>
          <a:bodyPr rtlCol="0">
            <a:noAutofit/>
          </a:bodyPr>
          <a:lstStyle/>
          <a:p>
            <a:pPr fontAlgn="auto">
              <a:lnSpc>
                <a:spcPct val="90000"/>
              </a:lnSpc>
              <a:buClr>
                <a:schemeClr val="accent1">
                  <a:lumMod val="75000"/>
                </a:schemeClr>
              </a:buClr>
              <a:buFontTx/>
              <a:buChar char="•"/>
              <a:defRPr/>
            </a:pPr>
            <a:r>
              <a:rPr lang="en-GB" sz="2000" dirty="0">
                <a:solidFill>
                  <a:schemeClr val="tx2"/>
                </a:solidFill>
                <a:latin typeface="Bookman Old Style" pitchFamily="18" charset="0"/>
              </a:rPr>
              <a:t>Who can  borrow?</a:t>
            </a:r>
          </a:p>
          <a:p>
            <a:pPr fontAlgn="auto">
              <a:lnSpc>
                <a:spcPct val="90000"/>
              </a:lnSpc>
              <a:buClr>
                <a:schemeClr val="accent1">
                  <a:lumMod val="75000"/>
                </a:schemeClr>
              </a:buClr>
              <a:buFontTx/>
              <a:buChar char="•"/>
              <a:defRPr/>
            </a:pPr>
            <a:r>
              <a:rPr lang="en-GB" sz="2000" dirty="0">
                <a:solidFill>
                  <a:schemeClr val="tx2"/>
                </a:solidFill>
                <a:latin typeface="Bookman Old Style" pitchFamily="18" charset="0"/>
              </a:rPr>
              <a:t>How do I  register for obtaining library </a:t>
            </a:r>
            <a:r>
              <a:rPr lang="en-US" sz="2400" dirty="0">
                <a:solidFill>
                  <a:schemeClr val="tx2"/>
                </a:solidFill>
              </a:rPr>
              <a:t>resources</a:t>
            </a:r>
            <a:r>
              <a:rPr lang="en-GB" sz="2000" dirty="0">
                <a:solidFill>
                  <a:schemeClr val="tx2"/>
                </a:solidFill>
                <a:latin typeface="Bookman Old Style" pitchFamily="18" charset="0"/>
              </a:rPr>
              <a:t>?</a:t>
            </a:r>
          </a:p>
          <a:p>
            <a:pPr fontAlgn="auto">
              <a:lnSpc>
                <a:spcPct val="90000"/>
              </a:lnSpc>
              <a:buClr>
                <a:schemeClr val="accent1">
                  <a:lumMod val="75000"/>
                </a:schemeClr>
              </a:buClr>
              <a:buFontTx/>
              <a:buChar char="•"/>
              <a:defRPr/>
            </a:pPr>
            <a:r>
              <a:rPr lang="en-GB" sz="2000" dirty="0">
                <a:solidFill>
                  <a:schemeClr val="tx2"/>
                </a:solidFill>
                <a:latin typeface="Bookman Old Style" pitchFamily="18" charset="0"/>
              </a:rPr>
              <a:t>What can I borrow from the library and for how long ?</a:t>
            </a:r>
            <a:r>
              <a:rPr lang="en-US" sz="2000" dirty="0">
                <a:solidFill>
                  <a:schemeClr val="tx2"/>
                </a:solidFill>
                <a:latin typeface="Bookman Old Style" pitchFamily="18" charset="0"/>
              </a:rPr>
              <a:t> </a:t>
            </a:r>
          </a:p>
          <a:p>
            <a:pPr fontAlgn="auto">
              <a:lnSpc>
                <a:spcPct val="90000"/>
              </a:lnSpc>
              <a:buClr>
                <a:schemeClr val="accent1">
                  <a:lumMod val="75000"/>
                </a:schemeClr>
              </a:buClr>
              <a:buFontTx/>
              <a:buChar char="•"/>
              <a:defRPr/>
            </a:pPr>
            <a:r>
              <a:rPr lang="en-GB" sz="2000" dirty="0">
                <a:solidFill>
                  <a:schemeClr val="tx2"/>
                </a:solidFill>
                <a:latin typeface="Bookman Old Style" pitchFamily="18" charset="0"/>
              </a:rPr>
              <a:t>How many items may I borrow?</a:t>
            </a:r>
          </a:p>
          <a:p>
            <a:pPr fontAlgn="auto">
              <a:lnSpc>
                <a:spcPct val="90000"/>
              </a:lnSpc>
              <a:buClr>
                <a:schemeClr val="accent1">
                  <a:lumMod val="75000"/>
                </a:schemeClr>
              </a:buClr>
              <a:buFontTx/>
              <a:buChar char="•"/>
              <a:defRPr/>
            </a:pPr>
            <a:r>
              <a:rPr lang="en-GB" sz="2000" dirty="0">
                <a:solidFill>
                  <a:schemeClr val="tx2"/>
                </a:solidFill>
                <a:latin typeface="Bookman Old Style" pitchFamily="18" charset="0"/>
              </a:rPr>
              <a:t>Where are my course text books?</a:t>
            </a:r>
          </a:p>
          <a:p>
            <a:pPr fontAlgn="auto">
              <a:lnSpc>
                <a:spcPct val="90000"/>
              </a:lnSpc>
              <a:buClr>
                <a:schemeClr val="accent1">
                  <a:lumMod val="75000"/>
                </a:schemeClr>
              </a:buClr>
              <a:buFontTx/>
              <a:buChar char="•"/>
              <a:defRPr/>
            </a:pPr>
            <a:r>
              <a:rPr lang="en-GB" sz="2000" dirty="0">
                <a:solidFill>
                  <a:schemeClr val="tx2"/>
                </a:solidFill>
                <a:latin typeface="Bookman Old Style" pitchFamily="18" charset="0"/>
              </a:rPr>
              <a:t>How do I use catalogue for finding library resources?</a:t>
            </a:r>
          </a:p>
          <a:p>
            <a:pPr fontAlgn="auto">
              <a:lnSpc>
                <a:spcPct val="90000"/>
              </a:lnSpc>
              <a:buClr>
                <a:schemeClr val="accent1">
                  <a:lumMod val="75000"/>
                </a:schemeClr>
              </a:buClr>
              <a:buFontTx/>
              <a:buChar char="•"/>
              <a:defRPr/>
            </a:pPr>
            <a:r>
              <a:rPr lang="en-GB" sz="2000" dirty="0">
                <a:solidFill>
                  <a:schemeClr val="tx2"/>
                </a:solidFill>
                <a:latin typeface="Bookman Old Style" pitchFamily="18" charset="0"/>
              </a:rPr>
              <a:t>How do I take books out?</a:t>
            </a:r>
          </a:p>
          <a:p>
            <a:pPr fontAlgn="auto">
              <a:lnSpc>
                <a:spcPct val="90000"/>
              </a:lnSpc>
              <a:buClr>
                <a:schemeClr val="accent1">
                  <a:lumMod val="75000"/>
                </a:schemeClr>
              </a:buClr>
              <a:buFontTx/>
              <a:buChar char="•"/>
              <a:defRPr/>
            </a:pPr>
            <a:r>
              <a:rPr lang="en-GB" sz="2000" dirty="0">
                <a:solidFill>
                  <a:schemeClr val="tx2"/>
                </a:solidFill>
                <a:latin typeface="Bookman Old Style" pitchFamily="18" charset="0"/>
              </a:rPr>
              <a:t>Where do I return books</a:t>
            </a:r>
            <a:r>
              <a:rPr lang="en-GB" sz="2000" dirty="0" smtClean="0">
                <a:solidFill>
                  <a:schemeClr val="tx2"/>
                </a:solidFill>
                <a:latin typeface="Bookman Old Style" pitchFamily="18" charset="0"/>
              </a:rPr>
              <a:t>?</a:t>
            </a:r>
            <a:endParaRPr lang="en-US" sz="2000" dirty="0">
              <a:solidFill>
                <a:schemeClr val="tx2"/>
              </a:solidFill>
              <a:latin typeface="Bookman Old Style" pitchFamily="18" charset="0"/>
            </a:endParaRPr>
          </a:p>
          <a:p>
            <a:pPr fontAlgn="auto">
              <a:lnSpc>
                <a:spcPct val="90000"/>
              </a:lnSpc>
              <a:buClr>
                <a:schemeClr val="accent1">
                  <a:lumMod val="75000"/>
                </a:schemeClr>
              </a:buClr>
              <a:buFontTx/>
              <a:buChar char="•"/>
              <a:defRPr/>
            </a:pPr>
            <a:r>
              <a:rPr lang="en-GB" sz="2000" dirty="0">
                <a:solidFill>
                  <a:schemeClr val="tx2"/>
                </a:solidFill>
                <a:latin typeface="Bookman Old Style" pitchFamily="18" charset="0"/>
              </a:rPr>
              <a:t>What happens if I return a book late?</a:t>
            </a:r>
          </a:p>
          <a:p>
            <a:pPr fontAlgn="auto">
              <a:lnSpc>
                <a:spcPct val="90000"/>
              </a:lnSpc>
              <a:buClr>
                <a:schemeClr val="accent1">
                  <a:lumMod val="75000"/>
                </a:schemeClr>
              </a:buClr>
              <a:buFontTx/>
              <a:buChar char="•"/>
              <a:defRPr/>
            </a:pPr>
            <a:r>
              <a:rPr lang="en-US" sz="2000" dirty="0">
                <a:solidFill>
                  <a:schemeClr val="tx2"/>
                </a:solidFill>
                <a:latin typeface="Bookman Old Style" pitchFamily="18" charset="0"/>
              </a:rPr>
              <a:t>What happens if I lose or damage a library book? </a:t>
            </a:r>
          </a:p>
          <a:p>
            <a:pPr fontAlgn="auto">
              <a:lnSpc>
                <a:spcPct val="90000"/>
              </a:lnSpc>
              <a:buClr>
                <a:schemeClr val="accent1">
                  <a:lumMod val="75000"/>
                </a:schemeClr>
              </a:buClr>
              <a:buFontTx/>
              <a:buChar char="•"/>
              <a:defRPr/>
            </a:pPr>
            <a:r>
              <a:rPr lang="en-US" sz="2000" dirty="0">
                <a:solidFill>
                  <a:schemeClr val="tx2"/>
                </a:solidFill>
                <a:latin typeface="Bookman Old Style" pitchFamily="18" charset="0"/>
              </a:rPr>
              <a:t>Where and how can I pay my library fines? </a:t>
            </a:r>
          </a:p>
          <a:p>
            <a:pPr fontAlgn="auto">
              <a:lnSpc>
                <a:spcPct val="90000"/>
              </a:lnSpc>
              <a:buClr>
                <a:schemeClr val="accent1">
                  <a:lumMod val="75000"/>
                </a:schemeClr>
              </a:buClr>
              <a:buFontTx/>
              <a:buChar char="•"/>
              <a:defRPr/>
            </a:pPr>
            <a:r>
              <a:rPr lang="en-US" sz="2000" dirty="0">
                <a:solidFill>
                  <a:schemeClr val="tx2"/>
                </a:solidFill>
                <a:latin typeface="Bookman Old Style" pitchFamily="18" charset="0"/>
              </a:rPr>
              <a:t>When does my library Registration expire? </a:t>
            </a:r>
          </a:p>
          <a:p>
            <a:pPr fontAlgn="auto">
              <a:lnSpc>
                <a:spcPct val="90000"/>
              </a:lnSpc>
              <a:buClr>
                <a:schemeClr val="accent1">
                  <a:lumMod val="75000"/>
                </a:schemeClr>
              </a:buClr>
              <a:buFontTx/>
              <a:buChar char="•"/>
              <a:defRPr/>
            </a:pPr>
            <a:r>
              <a:rPr lang="en-GB" sz="2000" dirty="0">
                <a:solidFill>
                  <a:schemeClr val="tx2"/>
                </a:solidFill>
                <a:latin typeface="Bookman Old Style" pitchFamily="18" charset="0"/>
              </a:rPr>
              <a:t>Where can I find more help?</a:t>
            </a:r>
            <a:endParaRPr lang="en-US" sz="1800" b="1" dirty="0">
              <a:solidFill>
                <a:schemeClr val="tx2"/>
              </a:solidFill>
            </a:endParaRPr>
          </a:p>
        </p:txBody>
      </p:sp>
      <p:sp>
        <p:nvSpPr>
          <p:cNvPr id="22532" name="Date Placeholder 3">
            <a:extLst>
              <a:ext uri="{FF2B5EF4-FFF2-40B4-BE49-F238E27FC236}">
                <a16:creationId xmlns:a16="http://schemas.microsoft.com/office/drawing/2014/main" xmlns="" id="{07482573-D470-4BD5-BBF7-C64FE4A732D7}"/>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2E8C39E3-0889-4644-8979-E5951851657F}" type="datetime9">
              <a:rPr lang="en-US" altLang="en-US"/>
              <a:pPr fontAlgn="base">
                <a:spcBef>
                  <a:spcPct val="0"/>
                </a:spcBef>
                <a:spcAft>
                  <a:spcPct val="0"/>
                </a:spcAft>
              </a:pPr>
              <a:t>10/12/2021 11:14:50 AM</a:t>
            </a:fld>
            <a:endParaRPr lang="en-US" altLang="en-US"/>
          </a:p>
        </p:txBody>
      </p:sp>
      <p:pic>
        <p:nvPicPr>
          <p:cNvPr id="47106" name="Picture 2" descr="Image result for Frequently Asked Question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228600"/>
            <a:ext cx="2428875" cy="2286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2533" name="Slide Number Placeholder 5">
            <a:extLst>
              <a:ext uri="{FF2B5EF4-FFF2-40B4-BE49-F238E27FC236}">
                <a16:creationId xmlns:a16="http://schemas.microsoft.com/office/drawing/2014/main" xmlns="" id="{8F84D92C-0DE3-42ED-967B-B5A523DE860B}"/>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B391D1C5-BCF0-4BC4-8212-D361F758761F}" type="slidenum">
              <a:rPr lang="en-US" altLang="en-US">
                <a:latin typeface="Verdana" panose="020B0604030504040204" pitchFamily="34" charset="0"/>
              </a:rPr>
              <a:pPr fontAlgn="base">
                <a:spcBef>
                  <a:spcPct val="0"/>
                </a:spcBef>
                <a:spcAft>
                  <a:spcPct val="0"/>
                </a:spcAft>
              </a:pPr>
              <a:t>23</a:t>
            </a:fld>
            <a:endParaRPr lang="en-US" altLang="en-US">
              <a:latin typeface="Verdana" panose="020B0604030504040204" pitchFamily="34" charset="0"/>
            </a:endParaRPr>
          </a:p>
        </p:txBody>
      </p:sp>
    </p:spTree>
  </p:cSld>
  <p:clrMapOvr>
    <a:masterClrMapping/>
  </p:clrMapOvr>
  <p:transition spd="med">
    <p:wheel spokes="8"/>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xmlns="" id="{F5A5352D-0520-4A57-B86E-5D954535F608}"/>
              </a:ext>
            </a:extLst>
          </p:cNvPr>
          <p:cNvSpPr>
            <a:spLocks noGrp="1" noChangeArrowheads="1"/>
          </p:cNvSpPr>
          <p:nvPr>
            <p:ph type="title"/>
          </p:nvPr>
        </p:nvSpPr>
        <p:spPr>
          <a:xfrm>
            <a:off x="1143000" y="152400"/>
            <a:ext cx="7543800" cy="914400"/>
          </a:xfrm>
        </p:spPr>
        <p:txBody>
          <a:bodyPr/>
          <a:lstStyle/>
          <a:p>
            <a:pPr algn="l"/>
            <a:r>
              <a:rPr lang="en-GB" altLang="en-US" sz="3200" b="1" dirty="0">
                <a:ln>
                  <a:noFill/>
                </a:ln>
                <a:solidFill>
                  <a:schemeClr val="tx2"/>
                </a:solidFill>
                <a:latin typeface="Bookman Old Style" panose="02050604050505020204" pitchFamily="18" charset="0"/>
              </a:rPr>
              <a:t>Who can  borrow?</a:t>
            </a:r>
            <a:endParaRPr lang="en-US" altLang="en-US" sz="3200" b="1" dirty="0">
              <a:ln>
                <a:noFill/>
              </a:ln>
              <a:solidFill>
                <a:schemeClr val="tx2"/>
              </a:solidFill>
              <a:latin typeface="Bookman Old Style" panose="02050604050505020204" pitchFamily="18" charset="0"/>
            </a:endParaRPr>
          </a:p>
        </p:txBody>
      </p:sp>
      <p:sp>
        <p:nvSpPr>
          <p:cNvPr id="48131" name="Rectangle 3">
            <a:extLst>
              <a:ext uri="{FF2B5EF4-FFF2-40B4-BE49-F238E27FC236}">
                <a16:creationId xmlns:a16="http://schemas.microsoft.com/office/drawing/2014/main" xmlns="" id="{E8061631-27BA-4284-856B-7FC9BA95DC3F}"/>
              </a:ext>
            </a:extLst>
          </p:cNvPr>
          <p:cNvSpPr>
            <a:spLocks noGrp="1" noChangeArrowheads="1"/>
          </p:cNvSpPr>
          <p:nvPr>
            <p:ph idx="1"/>
          </p:nvPr>
        </p:nvSpPr>
        <p:spPr>
          <a:xfrm>
            <a:off x="942975" y="1066800"/>
            <a:ext cx="7896225" cy="5638800"/>
          </a:xfrm>
        </p:spPr>
        <p:txBody>
          <a:bodyPr rtlCol="0">
            <a:normAutofit/>
          </a:bodyPr>
          <a:lstStyle/>
          <a:p>
            <a:pPr fontAlgn="auto">
              <a:buClr>
                <a:schemeClr val="accent1">
                  <a:lumMod val="75000"/>
                </a:schemeClr>
              </a:buClr>
              <a:buFontTx/>
              <a:buChar char="•"/>
              <a:defRPr/>
            </a:pPr>
            <a:r>
              <a:rPr lang="en-US" sz="2800" dirty="0">
                <a:solidFill>
                  <a:schemeClr val="tx2"/>
                </a:solidFill>
                <a:latin typeface="Bookman Old Style" pitchFamily="18" charset="0"/>
              </a:rPr>
              <a:t>There are 3 main groups of library users</a:t>
            </a:r>
            <a:r>
              <a:rPr lang="en-US" sz="2800" dirty="0" smtClean="0">
                <a:solidFill>
                  <a:schemeClr val="tx2"/>
                </a:solidFill>
                <a:latin typeface="Bookman Old Style" pitchFamily="18" charset="0"/>
              </a:rPr>
              <a:t>.</a:t>
            </a:r>
          </a:p>
          <a:p>
            <a:pPr marL="0" indent="0" fontAlgn="auto">
              <a:buClr>
                <a:schemeClr val="accent1">
                  <a:lumMod val="75000"/>
                </a:schemeClr>
              </a:buClr>
              <a:buNone/>
              <a:defRPr/>
            </a:pPr>
            <a:r>
              <a:rPr lang="en-US" sz="2800" dirty="0" smtClean="0">
                <a:solidFill>
                  <a:schemeClr val="tx2"/>
                </a:solidFill>
                <a:latin typeface="Bookman Old Style" pitchFamily="18" charset="0"/>
              </a:rPr>
              <a:t> </a:t>
            </a:r>
            <a:endParaRPr lang="en-US" sz="2800" dirty="0">
              <a:solidFill>
                <a:schemeClr val="tx2"/>
              </a:solidFill>
              <a:latin typeface="Bookman Old Style" pitchFamily="18" charset="0"/>
            </a:endParaRPr>
          </a:p>
          <a:p>
            <a:pPr fontAlgn="auto">
              <a:buClr>
                <a:schemeClr val="accent1">
                  <a:lumMod val="75000"/>
                </a:schemeClr>
              </a:buClr>
              <a:buFontTx/>
              <a:buChar char="•"/>
              <a:defRPr/>
            </a:pPr>
            <a:r>
              <a:rPr lang="en-US" sz="2800" dirty="0">
                <a:solidFill>
                  <a:schemeClr val="tx2"/>
                </a:solidFill>
                <a:latin typeface="Bookman Old Style" pitchFamily="18" charset="0"/>
              </a:rPr>
              <a:t>Registered </a:t>
            </a:r>
            <a:r>
              <a:rPr lang="en-US" sz="2800" dirty="0" smtClean="0">
                <a:solidFill>
                  <a:schemeClr val="tx2"/>
                </a:solidFill>
                <a:latin typeface="Bookman Old Style" pitchFamily="18" charset="0"/>
              </a:rPr>
              <a:t>students</a:t>
            </a:r>
          </a:p>
          <a:p>
            <a:pPr fontAlgn="auto">
              <a:buClr>
                <a:schemeClr val="accent1">
                  <a:lumMod val="75000"/>
                </a:schemeClr>
              </a:buClr>
              <a:buFontTx/>
              <a:buNone/>
              <a:defRPr/>
            </a:pPr>
            <a:r>
              <a:rPr lang="en-US" sz="2800" dirty="0" smtClean="0">
                <a:solidFill>
                  <a:schemeClr val="tx2"/>
                </a:solidFill>
                <a:latin typeface="Bookman Old Style" pitchFamily="18" charset="0"/>
              </a:rPr>
              <a:t>         </a:t>
            </a:r>
            <a:r>
              <a:rPr lang="en-US" sz="2800" dirty="0">
                <a:solidFill>
                  <a:schemeClr val="tx2"/>
                </a:solidFill>
                <a:latin typeface="Bookman Old Style" pitchFamily="18" charset="0"/>
              </a:rPr>
              <a:t>i. Undergraduate </a:t>
            </a:r>
          </a:p>
          <a:p>
            <a:pPr fontAlgn="auto">
              <a:buClr>
                <a:schemeClr val="accent1">
                  <a:lumMod val="75000"/>
                </a:schemeClr>
              </a:buClr>
              <a:buFontTx/>
              <a:buNone/>
              <a:defRPr/>
            </a:pPr>
            <a:r>
              <a:rPr lang="en-US" sz="2800" dirty="0">
                <a:solidFill>
                  <a:schemeClr val="tx2"/>
                </a:solidFill>
                <a:latin typeface="Bookman Old Style" pitchFamily="18" charset="0"/>
              </a:rPr>
              <a:t>         ii. Postgraduate </a:t>
            </a:r>
            <a:endParaRPr lang="en-US" sz="2800" dirty="0" smtClean="0">
              <a:solidFill>
                <a:schemeClr val="tx2"/>
              </a:solidFill>
              <a:latin typeface="Bookman Old Style" pitchFamily="18" charset="0"/>
            </a:endParaRPr>
          </a:p>
          <a:p>
            <a:pPr fontAlgn="auto">
              <a:buClr>
                <a:schemeClr val="accent1">
                  <a:lumMod val="75000"/>
                </a:schemeClr>
              </a:buClr>
              <a:buFontTx/>
              <a:buChar char="•"/>
              <a:defRPr/>
            </a:pPr>
            <a:r>
              <a:rPr lang="en-US" sz="2800" dirty="0" smtClean="0">
                <a:solidFill>
                  <a:schemeClr val="tx2"/>
                </a:solidFill>
                <a:latin typeface="Bookman Old Style" pitchFamily="18" charset="0"/>
              </a:rPr>
              <a:t>Members </a:t>
            </a:r>
            <a:r>
              <a:rPr lang="en-US" sz="2800" dirty="0">
                <a:solidFill>
                  <a:schemeClr val="tx2"/>
                </a:solidFill>
                <a:latin typeface="Bookman Old Style" pitchFamily="18" charset="0"/>
              </a:rPr>
              <a:t>of the Staff of Ruhuna University</a:t>
            </a:r>
            <a:r>
              <a:rPr lang="en-US" sz="2800" dirty="0" smtClean="0">
                <a:solidFill>
                  <a:schemeClr val="tx2"/>
                </a:solidFill>
                <a:latin typeface="Bookman Old Style" pitchFamily="18" charset="0"/>
              </a:rPr>
              <a:t>.( Academics &amp; Non Academics)</a:t>
            </a:r>
          </a:p>
          <a:p>
            <a:pPr marL="0" indent="0" fontAlgn="auto">
              <a:buClr>
                <a:schemeClr val="accent1">
                  <a:lumMod val="75000"/>
                </a:schemeClr>
              </a:buClr>
              <a:buNone/>
              <a:defRPr/>
            </a:pPr>
            <a:endParaRPr lang="en-US" sz="2800" dirty="0">
              <a:solidFill>
                <a:schemeClr val="tx2"/>
              </a:solidFill>
              <a:latin typeface="Bookman Old Style" pitchFamily="18" charset="0"/>
            </a:endParaRPr>
          </a:p>
          <a:p>
            <a:pPr marL="0" indent="0" fontAlgn="auto">
              <a:buClr>
                <a:schemeClr val="accent1">
                  <a:lumMod val="75000"/>
                </a:schemeClr>
              </a:buClr>
              <a:buNone/>
              <a:defRPr/>
            </a:pPr>
            <a:r>
              <a:rPr lang="en-US" sz="2800" dirty="0">
                <a:solidFill>
                  <a:schemeClr val="tx2"/>
                </a:solidFill>
                <a:latin typeface="Bookman Old Style" pitchFamily="18" charset="0"/>
              </a:rPr>
              <a:t>In addition we Provide information services for national and international external scholars. </a:t>
            </a:r>
          </a:p>
        </p:txBody>
      </p:sp>
      <p:sp>
        <p:nvSpPr>
          <p:cNvPr id="23556" name="Date Placeholder 3">
            <a:extLst>
              <a:ext uri="{FF2B5EF4-FFF2-40B4-BE49-F238E27FC236}">
                <a16:creationId xmlns:a16="http://schemas.microsoft.com/office/drawing/2014/main" xmlns="" id="{26826619-B7C4-485B-851E-1818B2CABD0C}"/>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50E2FCDE-DF27-47BB-8B36-9638A7BC88E5}" type="datetime9">
              <a:rPr lang="en-US" altLang="en-US"/>
              <a:pPr fontAlgn="base">
                <a:spcBef>
                  <a:spcPct val="0"/>
                </a:spcBef>
                <a:spcAft>
                  <a:spcPct val="0"/>
                </a:spcAft>
              </a:pPr>
              <a:t>10/12/2021 11:14:50 AM</a:t>
            </a:fld>
            <a:endParaRPr lang="en-US" altLang="en-US"/>
          </a:p>
        </p:txBody>
      </p:sp>
      <p:sp>
        <p:nvSpPr>
          <p:cNvPr id="23557" name="Slide Number Placeholder 5">
            <a:extLst>
              <a:ext uri="{FF2B5EF4-FFF2-40B4-BE49-F238E27FC236}">
                <a16:creationId xmlns:a16="http://schemas.microsoft.com/office/drawing/2014/main" xmlns="" id="{9FA2B4F4-F05D-4911-BF6B-8CB176B74898}"/>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1C3BBF83-5D01-41BC-BC43-4C11788BA6C7}" type="slidenum">
              <a:rPr lang="en-US" altLang="en-US">
                <a:latin typeface="Verdana" panose="020B0604030504040204" pitchFamily="34" charset="0"/>
              </a:rPr>
              <a:pPr fontAlgn="base">
                <a:spcBef>
                  <a:spcPct val="0"/>
                </a:spcBef>
                <a:spcAft>
                  <a:spcPct val="0"/>
                </a:spcAft>
              </a:pPr>
              <a:t>24</a:t>
            </a:fld>
            <a:endParaRPr lang="en-US" altLang="en-US">
              <a:latin typeface="Verdana" panose="020B0604030504040204" pitchFamily="34" charset="0"/>
            </a:endParaRPr>
          </a:p>
        </p:txBody>
      </p:sp>
    </p:spTree>
  </p:cSld>
  <p:clrMapOvr>
    <a:masterClrMapping/>
  </p:clrMapOvr>
  <p:transition spd="med">
    <p:wheel spokes="8"/>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a:extLst>
              <a:ext uri="{FF2B5EF4-FFF2-40B4-BE49-F238E27FC236}">
                <a16:creationId xmlns:a16="http://schemas.microsoft.com/office/drawing/2014/main" xmlns="" id="{081379AB-130B-4DCD-A143-F1BB69E60187}"/>
              </a:ext>
            </a:extLst>
          </p:cNvPr>
          <p:cNvSpPr>
            <a:spLocks noGrp="1" noChangeArrowheads="1"/>
          </p:cNvSpPr>
          <p:nvPr>
            <p:ph type="title"/>
          </p:nvPr>
        </p:nvSpPr>
        <p:spPr>
          <a:xfrm>
            <a:off x="381000" y="152400"/>
            <a:ext cx="8458200" cy="609600"/>
          </a:xfrm>
        </p:spPr>
        <p:txBody>
          <a:bodyPr rtlCol="0">
            <a:normAutofit/>
          </a:bodyPr>
          <a:lstStyle/>
          <a:p>
            <a:pPr fontAlgn="auto">
              <a:spcAft>
                <a:spcPts val="0"/>
              </a:spcAft>
              <a:defRPr/>
            </a:pPr>
            <a:r>
              <a:rPr lang="en-GB" altLang="en-US" sz="3200" b="1" dirty="0">
                <a:solidFill>
                  <a:srgbClr val="FF00FF"/>
                </a:solidFill>
                <a:latin typeface="Bookman Old Style" panose="02050604050505020204" pitchFamily="18" charset="0"/>
              </a:rPr>
              <a:t>Getting the membership of the library</a:t>
            </a:r>
            <a:endParaRPr lang="en-US" altLang="en-US" sz="3200" b="1" dirty="0">
              <a:solidFill>
                <a:srgbClr val="FF00FF"/>
              </a:solidFill>
              <a:latin typeface="Bookman Old Style" panose="02050604050505020204" pitchFamily="18" charset="0"/>
            </a:endParaRPr>
          </a:p>
        </p:txBody>
      </p:sp>
      <p:sp>
        <p:nvSpPr>
          <p:cNvPr id="81923" name="Rectangle 3">
            <a:extLst>
              <a:ext uri="{FF2B5EF4-FFF2-40B4-BE49-F238E27FC236}">
                <a16:creationId xmlns:a16="http://schemas.microsoft.com/office/drawing/2014/main" xmlns="" id="{7F01A9C9-1AAD-4215-B7BF-EB51A82AFC95}"/>
              </a:ext>
            </a:extLst>
          </p:cNvPr>
          <p:cNvSpPr>
            <a:spLocks noGrp="1" noChangeArrowheads="1"/>
          </p:cNvSpPr>
          <p:nvPr>
            <p:ph idx="1"/>
          </p:nvPr>
        </p:nvSpPr>
        <p:spPr>
          <a:xfrm>
            <a:off x="914400" y="533400"/>
            <a:ext cx="8077200" cy="6223000"/>
          </a:xfrm>
        </p:spPr>
        <p:txBody>
          <a:bodyPr rtlCol="0">
            <a:noAutofit/>
          </a:bodyPr>
          <a:lstStyle/>
          <a:p>
            <a:pPr fontAlgn="auto">
              <a:lnSpc>
                <a:spcPct val="150000"/>
              </a:lnSpc>
              <a:buClr>
                <a:schemeClr val="accent1">
                  <a:lumMod val="75000"/>
                </a:schemeClr>
              </a:buClr>
              <a:buFontTx/>
              <a:buChar char="•"/>
              <a:defRPr/>
            </a:pPr>
            <a:endParaRPr lang="en-US" sz="2000" dirty="0" smtClean="0">
              <a:solidFill>
                <a:srgbClr val="002060"/>
              </a:solidFill>
              <a:latin typeface="Bookman Old Style" pitchFamily="18" charset="0"/>
            </a:endParaRPr>
          </a:p>
          <a:p>
            <a:pPr fontAlgn="auto">
              <a:lnSpc>
                <a:spcPct val="150000"/>
              </a:lnSpc>
              <a:buClr>
                <a:schemeClr val="accent1">
                  <a:lumMod val="75000"/>
                </a:schemeClr>
              </a:buClr>
              <a:buFontTx/>
              <a:buChar char="•"/>
              <a:defRPr/>
            </a:pPr>
            <a:r>
              <a:rPr lang="en-US" sz="2000" dirty="0" smtClean="0">
                <a:solidFill>
                  <a:srgbClr val="002060"/>
                </a:solidFill>
                <a:latin typeface="Bookman Old Style" pitchFamily="18" charset="0"/>
              </a:rPr>
              <a:t>All </a:t>
            </a:r>
            <a:r>
              <a:rPr lang="en-US" sz="2000" dirty="0">
                <a:solidFill>
                  <a:srgbClr val="002060"/>
                </a:solidFill>
                <a:latin typeface="Bookman Old Style" pitchFamily="18" charset="0"/>
              </a:rPr>
              <a:t>Students of Ruhuna University are required to register at the Library by applying on the form provided by the Library. </a:t>
            </a:r>
          </a:p>
          <a:p>
            <a:pPr fontAlgn="auto">
              <a:lnSpc>
                <a:spcPct val="150000"/>
              </a:lnSpc>
              <a:buClr>
                <a:schemeClr val="accent1">
                  <a:lumMod val="75000"/>
                </a:schemeClr>
              </a:buClr>
              <a:buFontTx/>
              <a:buChar char="•"/>
              <a:defRPr/>
            </a:pPr>
            <a:r>
              <a:rPr lang="en-US" sz="2000" dirty="0">
                <a:solidFill>
                  <a:srgbClr val="002060"/>
                </a:solidFill>
                <a:latin typeface="Bookman Old Style" pitchFamily="18" charset="0"/>
              </a:rPr>
              <a:t>They are required to produce their duly endorsed University  Identity Card and Record Book  at the time of registration. </a:t>
            </a:r>
          </a:p>
          <a:p>
            <a:pPr fontAlgn="auto">
              <a:lnSpc>
                <a:spcPct val="150000"/>
              </a:lnSpc>
              <a:buClr>
                <a:schemeClr val="accent1">
                  <a:lumMod val="75000"/>
                </a:schemeClr>
              </a:buClr>
              <a:buFontTx/>
              <a:buChar char="•"/>
              <a:defRPr/>
            </a:pPr>
            <a:r>
              <a:rPr lang="en-US" sz="2000" dirty="0">
                <a:solidFill>
                  <a:srgbClr val="002060"/>
                </a:solidFill>
                <a:latin typeface="Bookman Old Style" pitchFamily="18" charset="0"/>
              </a:rPr>
              <a:t>At the beginning of each academic session, undergraduate and postgraduate students spending more than one academic year are required to register in the Library, by revaluation their Library membership. </a:t>
            </a:r>
          </a:p>
          <a:p>
            <a:pPr fontAlgn="auto">
              <a:lnSpc>
                <a:spcPct val="150000"/>
              </a:lnSpc>
              <a:buClr>
                <a:schemeClr val="accent1">
                  <a:lumMod val="75000"/>
                </a:schemeClr>
              </a:buClr>
              <a:buFontTx/>
              <a:buChar char="•"/>
              <a:defRPr/>
            </a:pPr>
            <a:r>
              <a:rPr lang="en-US" sz="2000" dirty="0">
                <a:solidFill>
                  <a:srgbClr val="002060"/>
                </a:solidFill>
                <a:latin typeface="Bookman Old Style" pitchFamily="18" charset="0"/>
              </a:rPr>
              <a:t>Students are registered at the “user registration” section of the library</a:t>
            </a:r>
          </a:p>
          <a:p>
            <a:pPr fontAlgn="auto">
              <a:lnSpc>
                <a:spcPct val="150000"/>
              </a:lnSpc>
              <a:buClr>
                <a:schemeClr val="accent1">
                  <a:lumMod val="75000"/>
                </a:schemeClr>
              </a:buClr>
              <a:buFontTx/>
              <a:buChar char="•"/>
              <a:defRPr/>
            </a:pPr>
            <a:r>
              <a:rPr lang="en-US" sz="2000" dirty="0">
                <a:solidFill>
                  <a:srgbClr val="002060"/>
                </a:solidFill>
                <a:latin typeface="Bookman Old Style" pitchFamily="18" charset="0"/>
              </a:rPr>
              <a:t>You can borrow books from the library using your student Identity cards. </a:t>
            </a:r>
          </a:p>
        </p:txBody>
      </p:sp>
      <p:sp>
        <p:nvSpPr>
          <p:cNvPr id="24580" name="Date Placeholder 3">
            <a:extLst>
              <a:ext uri="{FF2B5EF4-FFF2-40B4-BE49-F238E27FC236}">
                <a16:creationId xmlns:a16="http://schemas.microsoft.com/office/drawing/2014/main" xmlns="" id="{42E7CAE2-4691-4EF0-813D-F7322E839153}"/>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B745D5BD-7E6D-4A24-AA33-A9350E1B55F3}" type="datetime9">
              <a:rPr lang="en-US" altLang="en-US"/>
              <a:pPr fontAlgn="base">
                <a:spcBef>
                  <a:spcPct val="0"/>
                </a:spcBef>
                <a:spcAft>
                  <a:spcPct val="0"/>
                </a:spcAft>
              </a:pPr>
              <a:t>10/12/2021 11:14:50 AM</a:t>
            </a:fld>
            <a:endParaRPr lang="en-US" altLang="en-US"/>
          </a:p>
        </p:txBody>
      </p:sp>
      <p:sp>
        <p:nvSpPr>
          <p:cNvPr id="24581" name="Slide Number Placeholder 5">
            <a:extLst>
              <a:ext uri="{FF2B5EF4-FFF2-40B4-BE49-F238E27FC236}">
                <a16:creationId xmlns:a16="http://schemas.microsoft.com/office/drawing/2014/main" xmlns="" id="{CB261548-A027-402D-A007-B8C283939BC9}"/>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8791E29F-FC44-43C8-963D-F8FF5E30D1B9}" type="slidenum">
              <a:rPr lang="en-US" altLang="en-US">
                <a:latin typeface="Verdana" panose="020B0604030504040204" pitchFamily="34" charset="0"/>
              </a:rPr>
              <a:pPr fontAlgn="base">
                <a:spcBef>
                  <a:spcPct val="0"/>
                </a:spcBef>
                <a:spcAft>
                  <a:spcPct val="0"/>
                </a:spcAft>
              </a:pPr>
              <a:t>25</a:t>
            </a:fld>
            <a:endParaRPr lang="en-US" altLang="en-US">
              <a:latin typeface="Verdana" panose="020B0604030504040204" pitchFamily="34" charset="0"/>
            </a:endParaRPr>
          </a:p>
        </p:txBody>
      </p:sp>
      <p:pic>
        <p:nvPicPr>
          <p:cNvPr id="2" name="Picture 1">
            <a:extLst>
              <a:ext uri="{FF2B5EF4-FFF2-40B4-BE49-F238E27FC236}">
                <a16:creationId xmlns:a16="http://schemas.microsoft.com/office/drawing/2014/main" xmlns="" id="{92D72564-50A2-402F-B2B4-E626196A7F6A}"/>
              </a:ext>
            </a:extLst>
          </p:cNvPr>
          <p:cNvPicPr>
            <a:picLocks noChangeAspect="1"/>
          </p:cNvPicPr>
          <p:nvPr/>
        </p:nvPicPr>
        <p:blipFill rotWithShape="1">
          <a:blip r:embed="rId2"/>
          <a:srcRect l="9601" t="24000" r="7200" b="21601"/>
          <a:stretch/>
        </p:blipFill>
        <p:spPr>
          <a:xfrm>
            <a:off x="6934200" y="5791200"/>
            <a:ext cx="1828800" cy="965200"/>
          </a:xfrm>
          <a:prstGeom prst="rect">
            <a:avLst/>
          </a:prstGeom>
        </p:spPr>
      </p:pic>
    </p:spTree>
  </p:cSld>
  <p:clrMapOvr>
    <a:masterClrMapping/>
  </p:clrMapOvr>
  <p:transition spd="med">
    <p:wheel spokes="8"/>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xmlns="" id="{D3B7B788-606D-4913-B8E9-28BF723A3D38}"/>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37778"/>
          <a:stretch/>
        </p:blipFill>
        <p:spPr>
          <a:xfrm>
            <a:off x="304800" y="1136362"/>
            <a:ext cx="8458200" cy="5602698"/>
          </a:xfrm>
        </p:spPr>
      </p:pic>
      <p:sp>
        <p:nvSpPr>
          <p:cNvPr id="4" name="Slide Number Placeholder 3">
            <a:extLst>
              <a:ext uri="{FF2B5EF4-FFF2-40B4-BE49-F238E27FC236}">
                <a16:creationId xmlns:a16="http://schemas.microsoft.com/office/drawing/2014/main" xmlns="" id="{D22035ED-4188-4D15-B7FE-DE53D31A071E}"/>
              </a:ext>
            </a:extLst>
          </p:cNvPr>
          <p:cNvSpPr>
            <a:spLocks noGrp="1"/>
          </p:cNvSpPr>
          <p:nvPr>
            <p:ph type="sldNum" sz="quarter" idx="12"/>
          </p:nvPr>
        </p:nvSpPr>
        <p:spPr/>
        <p:txBody>
          <a:bodyPr/>
          <a:lstStyle/>
          <a:p>
            <a:fld id="{B6F15528-21DE-4FAA-801E-634DDDAF4B2B}" type="slidenum">
              <a:rPr lang="en-US" smtClean="0"/>
              <a:pPr/>
              <a:t>26</a:t>
            </a:fld>
            <a:endParaRPr lang="en-US" dirty="0"/>
          </a:p>
        </p:txBody>
      </p:sp>
      <p:sp>
        <p:nvSpPr>
          <p:cNvPr id="5" name="Title 1">
            <a:extLst>
              <a:ext uri="{FF2B5EF4-FFF2-40B4-BE49-F238E27FC236}">
                <a16:creationId xmlns:a16="http://schemas.microsoft.com/office/drawing/2014/main" xmlns="" id="{98DC4488-63BF-4D42-9AF2-0CB9F53781C7}"/>
              </a:ext>
            </a:extLst>
          </p:cNvPr>
          <p:cNvSpPr txBox="1">
            <a:spLocks/>
          </p:cNvSpPr>
          <p:nvPr/>
        </p:nvSpPr>
        <p:spPr bwMode="auto">
          <a:xfrm>
            <a:off x="1143000" y="274638"/>
            <a:ext cx="65532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fontAlgn="base">
              <a:spcBef>
                <a:spcPct val="0"/>
              </a:spcBef>
              <a:spcAft>
                <a:spcPct val="0"/>
              </a:spcAft>
              <a:defRPr sz="4000" kern="1200">
                <a:ln w="3175" cmpd="sng">
                  <a:noFill/>
                </a:ln>
                <a:solidFill>
                  <a:schemeClr val="tx1"/>
                </a:solidFill>
                <a:latin typeface="+mj-lt"/>
                <a:ea typeface="+mj-ea"/>
                <a:cs typeface="+mj-cs"/>
              </a:defRPr>
            </a:lvl1pPr>
            <a:lvl2pPr algn="ctr" defTabSz="457200" rtl="0" fontAlgn="base">
              <a:spcBef>
                <a:spcPct val="0"/>
              </a:spcBef>
              <a:spcAft>
                <a:spcPct val="0"/>
              </a:spcAft>
              <a:defRPr sz="4000">
                <a:solidFill>
                  <a:schemeClr val="tx1"/>
                </a:solidFill>
                <a:latin typeface="Corbel" panose="020B0503020204020204" pitchFamily="34" charset="0"/>
              </a:defRPr>
            </a:lvl2pPr>
            <a:lvl3pPr algn="ctr" defTabSz="457200" rtl="0" fontAlgn="base">
              <a:spcBef>
                <a:spcPct val="0"/>
              </a:spcBef>
              <a:spcAft>
                <a:spcPct val="0"/>
              </a:spcAft>
              <a:defRPr sz="4000">
                <a:solidFill>
                  <a:schemeClr val="tx1"/>
                </a:solidFill>
                <a:latin typeface="Corbel" panose="020B0503020204020204" pitchFamily="34" charset="0"/>
              </a:defRPr>
            </a:lvl3pPr>
            <a:lvl4pPr algn="ctr" defTabSz="457200" rtl="0" fontAlgn="base">
              <a:spcBef>
                <a:spcPct val="0"/>
              </a:spcBef>
              <a:spcAft>
                <a:spcPct val="0"/>
              </a:spcAft>
              <a:defRPr sz="4000">
                <a:solidFill>
                  <a:schemeClr val="tx1"/>
                </a:solidFill>
                <a:latin typeface="Corbel" panose="020B0503020204020204" pitchFamily="34" charset="0"/>
              </a:defRPr>
            </a:lvl4pPr>
            <a:lvl5pPr algn="ctr" defTabSz="457200" rtl="0" fontAlgn="base">
              <a:spcBef>
                <a:spcPct val="0"/>
              </a:spcBef>
              <a:spcAft>
                <a:spcPct val="0"/>
              </a:spcAft>
              <a:defRPr sz="4000">
                <a:solidFill>
                  <a:schemeClr val="tx1"/>
                </a:solidFill>
                <a:latin typeface="Corbel" panose="020B0503020204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t>Registration desk (Office)</a:t>
            </a:r>
            <a:endParaRPr lang="en-US" b="1" dirty="0"/>
          </a:p>
        </p:txBody>
      </p:sp>
    </p:spTree>
    <p:extLst>
      <p:ext uri="{BB962C8B-B14F-4D97-AF65-F5344CB8AC3E}">
        <p14:creationId xmlns:p14="http://schemas.microsoft.com/office/powerpoint/2010/main" val="39837146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xmlns="" id="{79DE2C44-0B1E-46DC-8C0A-985D8773AD4F}"/>
              </a:ext>
            </a:extLst>
          </p:cNvPr>
          <p:cNvSpPr>
            <a:spLocks noGrp="1" noChangeArrowheads="1"/>
          </p:cNvSpPr>
          <p:nvPr>
            <p:ph type="title"/>
          </p:nvPr>
        </p:nvSpPr>
        <p:spPr>
          <a:xfrm>
            <a:off x="959217" y="152400"/>
            <a:ext cx="7704137" cy="1295400"/>
          </a:xfrm>
        </p:spPr>
        <p:txBody>
          <a:bodyPr/>
          <a:lstStyle/>
          <a:p>
            <a:r>
              <a:rPr lang="en-GB" altLang="en-US" sz="3200" b="1" dirty="0">
                <a:ln>
                  <a:noFill/>
                </a:ln>
                <a:solidFill>
                  <a:srgbClr val="FF00FF"/>
                </a:solidFill>
                <a:latin typeface="Bookman Old Style" panose="02050604050505020204" pitchFamily="18" charset="0"/>
              </a:rPr>
              <a:t>What can I borrow from the library and for how long ?</a:t>
            </a:r>
            <a:endParaRPr lang="en-US" altLang="en-US" sz="3200" b="1" dirty="0">
              <a:ln>
                <a:noFill/>
              </a:ln>
              <a:solidFill>
                <a:srgbClr val="FF00FF"/>
              </a:solidFill>
              <a:latin typeface="Bookman Old Style" panose="02050604050505020204" pitchFamily="18" charset="0"/>
            </a:endParaRPr>
          </a:p>
        </p:txBody>
      </p:sp>
      <p:sp>
        <p:nvSpPr>
          <p:cNvPr id="82947" name="Rectangle 3">
            <a:extLst>
              <a:ext uri="{FF2B5EF4-FFF2-40B4-BE49-F238E27FC236}">
                <a16:creationId xmlns:a16="http://schemas.microsoft.com/office/drawing/2014/main" xmlns="" id="{A1F62BBE-5A3F-4BDA-A984-E3BB51A5AF65}"/>
              </a:ext>
            </a:extLst>
          </p:cNvPr>
          <p:cNvSpPr>
            <a:spLocks noGrp="1" noChangeArrowheads="1"/>
          </p:cNvSpPr>
          <p:nvPr>
            <p:ph idx="1"/>
          </p:nvPr>
        </p:nvSpPr>
        <p:spPr>
          <a:xfrm>
            <a:off x="609600" y="1524000"/>
            <a:ext cx="8229600" cy="4911725"/>
          </a:xfrm>
        </p:spPr>
        <p:txBody>
          <a:bodyPr rtlCol="0">
            <a:normAutofit/>
          </a:bodyPr>
          <a:lstStyle/>
          <a:p>
            <a:pPr fontAlgn="auto">
              <a:lnSpc>
                <a:spcPct val="80000"/>
              </a:lnSpc>
              <a:buClr>
                <a:schemeClr val="accent1">
                  <a:lumMod val="75000"/>
                </a:schemeClr>
              </a:buClr>
              <a:buFont typeface="Arial"/>
              <a:buChar char="•"/>
              <a:defRPr/>
            </a:pPr>
            <a:endParaRPr lang="en-US" sz="2800" dirty="0">
              <a:solidFill>
                <a:srgbClr val="002060"/>
              </a:solidFill>
            </a:endParaRPr>
          </a:p>
          <a:p>
            <a:pPr fontAlgn="auto">
              <a:lnSpc>
                <a:spcPct val="80000"/>
              </a:lnSpc>
              <a:buClr>
                <a:schemeClr val="accent1">
                  <a:lumMod val="75000"/>
                </a:schemeClr>
              </a:buClr>
              <a:buFontTx/>
              <a:buChar char="•"/>
              <a:defRPr/>
            </a:pPr>
            <a:r>
              <a:rPr lang="en-US" sz="2800" b="1" dirty="0">
                <a:solidFill>
                  <a:srgbClr val="002060"/>
                </a:solidFill>
                <a:latin typeface="Bookman Old Style" pitchFamily="18" charset="0"/>
              </a:rPr>
              <a:t>Most</a:t>
            </a:r>
            <a:r>
              <a:rPr lang="en-US" sz="2800" dirty="0">
                <a:solidFill>
                  <a:srgbClr val="002060"/>
                </a:solidFill>
                <a:latin typeface="Bookman Old Style" pitchFamily="18" charset="0"/>
              </a:rPr>
              <a:t> </a:t>
            </a:r>
            <a:r>
              <a:rPr lang="en-US" sz="2800" b="1" dirty="0">
                <a:solidFill>
                  <a:srgbClr val="002060"/>
                </a:solidFill>
                <a:latin typeface="Bookman Old Style" pitchFamily="18" charset="0"/>
              </a:rPr>
              <a:t>Books, CDs  can be borrowed for the standard loan period </a:t>
            </a:r>
            <a:r>
              <a:rPr lang="en-US" sz="2800" dirty="0">
                <a:solidFill>
                  <a:srgbClr val="002060"/>
                </a:solidFill>
                <a:latin typeface="Bookman Old Style" pitchFamily="18" charset="0"/>
              </a:rPr>
              <a:t>. </a:t>
            </a:r>
            <a:endParaRPr lang="en-GB" sz="2800" dirty="0">
              <a:solidFill>
                <a:srgbClr val="002060"/>
              </a:solidFill>
              <a:latin typeface="Bookman Old Style" pitchFamily="18" charset="0"/>
            </a:endParaRPr>
          </a:p>
          <a:p>
            <a:pPr fontAlgn="auto">
              <a:lnSpc>
                <a:spcPct val="80000"/>
              </a:lnSpc>
              <a:buClr>
                <a:schemeClr val="accent1">
                  <a:lumMod val="75000"/>
                </a:schemeClr>
              </a:buClr>
              <a:buFont typeface="Wingdings" panose="05000000000000000000" pitchFamily="2" charset="2"/>
              <a:buNone/>
              <a:defRPr/>
            </a:pPr>
            <a:endParaRPr lang="en-GB" sz="2800" dirty="0">
              <a:solidFill>
                <a:srgbClr val="002060"/>
              </a:solidFill>
              <a:latin typeface="Bookman Old Style" pitchFamily="18" charset="0"/>
            </a:endParaRPr>
          </a:p>
          <a:p>
            <a:pPr fontAlgn="auto">
              <a:lnSpc>
                <a:spcPct val="80000"/>
              </a:lnSpc>
              <a:buClr>
                <a:schemeClr val="accent1">
                  <a:lumMod val="75000"/>
                </a:schemeClr>
              </a:buClr>
              <a:buFontTx/>
              <a:buChar char="•"/>
              <a:defRPr/>
            </a:pPr>
            <a:r>
              <a:rPr lang="en-GB" sz="2800" dirty="0">
                <a:solidFill>
                  <a:srgbClr val="002060"/>
                </a:solidFill>
                <a:latin typeface="Bookman Old Style" pitchFamily="18" charset="0"/>
              </a:rPr>
              <a:t>The standard loan period for a book and a CD is two weeks. </a:t>
            </a:r>
          </a:p>
          <a:p>
            <a:pPr fontAlgn="auto">
              <a:lnSpc>
                <a:spcPct val="80000"/>
              </a:lnSpc>
              <a:buClr>
                <a:schemeClr val="accent1">
                  <a:lumMod val="75000"/>
                </a:schemeClr>
              </a:buClr>
              <a:buFont typeface="Arial"/>
              <a:buChar char="•"/>
              <a:defRPr/>
            </a:pPr>
            <a:endParaRPr lang="en-US" sz="2800" dirty="0">
              <a:solidFill>
                <a:srgbClr val="002060"/>
              </a:solidFill>
              <a:latin typeface="Bookman Old Style" pitchFamily="18" charset="0"/>
            </a:endParaRPr>
          </a:p>
          <a:p>
            <a:pPr fontAlgn="auto">
              <a:lnSpc>
                <a:spcPct val="80000"/>
              </a:lnSpc>
              <a:buClr>
                <a:schemeClr val="accent1">
                  <a:lumMod val="75000"/>
                </a:schemeClr>
              </a:buClr>
              <a:buFontTx/>
              <a:buChar char="•"/>
              <a:defRPr/>
            </a:pPr>
            <a:r>
              <a:rPr lang="en-US" sz="2800" b="1" dirty="0">
                <a:solidFill>
                  <a:srgbClr val="002060"/>
                </a:solidFill>
                <a:latin typeface="Bookman Old Style" pitchFamily="18" charset="0"/>
              </a:rPr>
              <a:t>Reference books are issued on week days between 3.00 p.m. to 5.oo p.m. and must be returned by 10.00 a.m. </a:t>
            </a:r>
            <a:r>
              <a:rPr lang="en-GB" sz="2800" b="1" dirty="0">
                <a:solidFill>
                  <a:srgbClr val="002060"/>
                </a:solidFill>
                <a:latin typeface="Bookman Old Style" pitchFamily="18" charset="0"/>
              </a:rPr>
              <a:t>If you take them out after 3 </a:t>
            </a:r>
            <a:r>
              <a:rPr lang="en-GB" sz="2800" b="1" dirty="0" smtClean="0">
                <a:solidFill>
                  <a:srgbClr val="002060"/>
                </a:solidFill>
                <a:latin typeface="Bookman Old Style" pitchFamily="18" charset="0"/>
              </a:rPr>
              <a:t>p.m. </a:t>
            </a:r>
            <a:r>
              <a:rPr lang="en-GB" sz="2800" b="1" dirty="0">
                <a:solidFill>
                  <a:srgbClr val="002060"/>
                </a:solidFill>
                <a:latin typeface="Bookman Old Style" pitchFamily="18" charset="0"/>
              </a:rPr>
              <a:t>on Friday they'll be due back at   10 </a:t>
            </a:r>
            <a:r>
              <a:rPr lang="en-GB" sz="2800" b="1" dirty="0" smtClean="0">
                <a:solidFill>
                  <a:srgbClr val="002060"/>
                </a:solidFill>
                <a:latin typeface="Bookman Old Style" pitchFamily="18" charset="0"/>
              </a:rPr>
              <a:t>a.m. </a:t>
            </a:r>
            <a:r>
              <a:rPr lang="en-GB" sz="2800" b="1" dirty="0">
                <a:solidFill>
                  <a:srgbClr val="002060"/>
                </a:solidFill>
                <a:latin typeface="Bookman Old Style" pitchFamily="18" charset="0"/>
              </a:rPr>
              <a:t>on Monday.</a:t>
            </a:r>
          </a:p>
          <a:p>
            <a:pPr fontAlgn="auto">
              <a:lnSpc>
                <a:spcPct val="80000"/>
              </a:lnSpc>
              <a:buClr>
                <a:schemeClr val="accent1">
                  <a:lumMod val="75000"/>
                </a:schemeClr>
              </a:buClr>
              <a:buFont typeface="Arial"/>
              <a:buChar char="•"/>
              <a:defRPr/>
            </a:pPr>
            <a:endParaRPr lang="en-US" sz="2800" b="1" dirty="0">
              <a:solidFill>
                <a:srgbClr val="002060"/>
              </a:solidFill>
              <a:latin typeface="Bookman Old Style" pitchFamily="18" charset="0"/>
            </a:endParaRPr>
          </a:p>
        </p:txBody>
      </p:sp>
      <p:sp>
        <p:nvSpPr>
          <p:cNvPr id="26628" name="Date Placeholder 3">
            <a:extLst>
              <a:ext uri="{FF2B5EF4-FFF2-40B4-BE49-F238E27FC236}">
                <a16:creationId xmlns:a16="http://schemas.microsoft.com/office/drawing/2014/main" xmlns="" id="{E6C9E509-52FC-421F-93E8-B3C032A80B7F}"/>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BCAB7A02-AB6B-47E9-853A-3A411F1F8C6C}" type="datetime9">
              <a:rPr lang="en-US" altLang="en-US"/>
              <a:pPr fontAlgn="base">
                <a:spcBef>
                  <a:spcPct val="0"/>
                </a:spcBef>
                <a:spcAft>
                  <a:spcPct val="0"/>
                </a:spcAft>
              </a:pPr>
              <a:t>10/12/2021 11:14:50 AM</a:t>
            </a:fld>
            <a:endParaRPr lang="en-US" altLang="en-US"/>
          </a:p>
        </p:txBody>
      </p:sp>
      <p:sp>
        <p:nvSpPr>
          <p:cNvPr id="26629" name="Slide Number Placeholder 5">
            <a:extLst>
              <a:ext uri="{FF2B5EF4-FFF2-40B4-BE49-F238E27FC236}">
                <a16:creationId xmlns:a16="http://schemas.microsoft.com/office/drawing/2014/main" xmlns="" id="{644B4C9C-42AC-430F-9262-026A23584D36}"/>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4F2E364D-A757-40B8-BDB8-1C9639D2E94F}" type="slidenum">
              <a:rPr lang="en-US" altLang="en-US">
                <a:latin typeface="Verdana" panose="020B0604030504040204" pitchFamily="34" charset="0"/>
              </a:rPr>
              <a:pPr fontAlgn="base">
                <a:spcBef>
                  <a:spcPct val="0"/>
                </a:spcBef>
                <a:spcAft>
                  <a:spcPct val="0"/>
                </a:spcAft>
              </a:pPr>
              <a:t>27</a:t>
            </a:fld>
            <a:endParaRPr lang="en-US" altLang="en-US">
              <a:latin typeface="Verdana" panose="020B0604030504040204" pitchFamily="34" charset="0"/>
            </a:endParaRPr>
          </a:p>
        </p:txBody>
      </p:sp>
    </p:spTree>
  </p:cSld>
  <p:clrMapOvr>
    <a:masterClrMapping/>
  </p:clrMapOvr>
  <p:transition spd="med">
    <p:wheel spokes="8"/>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xmlns="" id="{3BAEFDB1-95BB-44B7-B4CA-6F8EF1305DE9}"/>
              </a:ext>
            </a:extLst>
          </p:cNvPr>
          <p:cNvSpPr>
            <a:spLocks noGrp="1" noChangeArrowheads="1"/>
          </p:cNvSpPr>
          <p:nvPr>
            <p:ph type="title"/>
          </p:nvPr>
        </p:nvSpPr>
        <p:spPr>
          <a:xfrm>
            <a:off x="982663" y="304800"/>
            <a:ext cx="7704137" cy="1219200"/>
          </a:xfrm>
        </p:spPr>
        <p:txBody>
          <a:bodyPr/>
          <a:lstStyle/>
          <a:p>
            <a:r>
              <a:rPr lang="en-GB" altLang="en-US" sz="3200" b="1" dirty="0">
                <a:ln>
                  <a:noFill/>
                </a:ln>
                <a:solidFill>
                  <a:srgbClr val="FF00FF"/>
                </a:solidFill>
                <a:latin typeface="Bookman Old Style" panose="02050604050505020204" pitchFamily="18" charset="0"/>
              </a:rPr>
              <a:t>How do I borrow?</a:t>
            </a:r>
            <a:br>
              <a:rPr lang="en-GB" altLang="en-US" sz="3200" b="1" dirty="0">
                <a:ln>
                  <a:noFill/>
                </a:ln>
                <a:solidFill>
                  <a:srgbClr val="FF00FF"/>
                </a:solidFill>
                <a:latin typeface="Bookman Old Style" panose="02050604050505020204" pitchFamily="18" charset="0"/>
              </a:rPr>
            </a:br>
            <a:endParaRPr lang="en-US" altLang="en-US" sz="3200" b="1" dirty="0">
              <a:ln>
                <a:noFill/>
              </a:ln>
              <a:solidFill>
                <a:srgbClr val="FF00FF"/>
              </a:solidFill>
              <a:latin typeface="Bookman Old Style" panose="02050604050505020204" pitchFamily="18" charset="0"/>
            </a:endParaRPr>
          </a:p>
        </p:txBody>
      </p:sp>
      <p:sp>
        <p:nvSpPr>
          <p:cNvPr id="27651" name="Rectangle 3">
            <a:extLst>
              <a:ext uri="{FF2B5EF4-FFF2-40B4-BE49-F238E27FC236}">
                <a16:creationId xmlns:a16="http://schemas.microsoft.com/office/drawing/2014/main" xmlns="" id="{0C311CA4-C709-40F1-B1DF-BE357DB77E96}"/>
              </a:ext>
            </a:extLst>
          </p:cNvPr>
          <p:cNvSpPr>
            <a:spLocks noGrp="1" noChangeArrowheads="1"/>
          </p:cNvSpPr>
          <p:nvPr>
            <p:ph idx="1"/>
          </p:nvPr>
        </p:nvSpPr>
        <p:spPr>
          <a:xfrm>
            <a:off x="982662" y="1472418"/>
            <a:ext cx="7704137" cy="4267200"/>
          </a:xfrm>
        </p:spPr>
        <p:txBody>
          <a:bodyPr/>
          <a:lstStyle/>
          <a:p>
            <a:pPr>
              <a:buFontTx/>
              <a:buChar char="•"/>
            </a:pPr>
            <a:r>
              <a:rPr lang="en-GB" altLang="en-US" dirty="0">
                <a:solidFill>
                  <a:srgbClr val="002060"/>
                </a:solidFill>
                <a:latin typeface="Bookman Old Style" panose="02050604050505020204" pitchFamily="18" charset="0"/>
              </a:rPr>
              <a:t>Having found the items you wish to borrow, bring them to the Library counter with your University ID .</a:t>
            </a:r>
          </a:p>
          <a:p>
            <a:pPr>
              <a:buFont typeface="Wingdings" panose="05000000000000000000" pitchFamily="2" charset="2"/>
              <a:buNone/>
            </a:pPr>
            <a:endParaRPr lang="en-GB" altLang="en-US" dirty="0">
              <a:solidFill>
                <a:srgbClr val="002060"/>
              </a:solidFill>
              <a:latin typeface="Bookman Old Style" panose="02050604050505020204" pitchFamily="18" charset="0"/>
            </a:endParaRPr>
          </a:p>
          <a:p>
            <a:pPr>
              <a:buFontTx/>
              <a:buChar char="•"/>
            </a:pPr>
            <a:r>
              <a:rPr lang="en-GB" altLang="en-US" dirty="0">
                <a:solidFill>
                  <a:srgbClr val="002060"/>
                </a:solidFill>
                <a:latin typeface="Bookman Old Style" panose="02050604050505020204" pitchFamily="18" charset="0"/>
              </a:rPr>
              <a:t>Please remember that you are responsible for all items recorded on your library user account.</a:t>
            </a:r>
            <a:endParaRPr lang="en-US" altLang="en-US" dirty="0">
              <a:solidFill>
                <a:srgbClr val="002060"/>
              </a:solidFill>
              <a:latin typeface="Bookman Old Style" panose="02050604050505020204" pitchFamily="18" charset="0"/>
            </a:endParaRPr>
          </a:p>
        </p:txBody>
      </p:sp>
      <p:sp>
        <p:nvSpPr>
          <p:cNvPr id="27652" name="Date Placeholder 3">
            <a:extLst>
              <a:ext uri="{FF2B5EF4-FFF2-40B4-BE49-F238E27FC236}">
                <a16:creationId xmlns:a16="http://schemas.microsoft.com/office/drawing/2014/main" xmlns="" id="{95D1562D-6246-45A4-B9B5-A2695843B6A1}"/>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37E2D8CB-F66E-44AF-9958-0D349AD3E14E}" type="datetime9">
              <a:rPr lang="en-US" altLang="en-US"/>
              <a:pPr fontAlgn="base">
                <a:spcBef>
                  <a:spcPct val="0"/>
                </a:spcBef>
                <a:spcAft>
                  <a:spcPct val="0"/>
                </a:spcAft>
              </a:pPr>
              <a:t>10/12/2021 11:14:50 AM</a:t>
            </a:fld>
            <a:endParaRPr lang="en-US" altLang="en-US"/>
          </a:p>
        </p:txBody>
      </p:sp>
      <p:sp>
        <p:nvSpPr>
          <p:cNvPr id="27653" name="Slide Number Placeholder 5">
            <a:extLst>
              <a:ext uri="{FF2B5EF4-FFF2-40B4-BE49-F238E27FC236}">
                <a16:creationId xmlns:a16="http://schemas.microsoft.com/office/drawing/2014/main" xmlns="" id="{E5B0E0F2-F7BF-4167-9BB2-2DA04F97907E}"/>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C88E2815-362B-4FF7-8BEC-006E8F8097E9}" type="slidenum">
              <a:rPr lang="en-US" altLang="en-US">
                <a:latin typeface="Verdana" panose="020B0604030504040204" pitchFamily="34" charset="0"/>
              </a:rPr>
              <a:pPr fontAlgn="base">
                <a:spcBef>
                  <a:spcPct val="0"/>
                </a:spcBef>
                <a:spcAft>
                  <a:spcPct val="0"/>
                </a:spcAft>
              </a:pPr>
              <a:t>28</a:t>
            </a:fld>
            <a:endParaRPr lang="en-US" altLang="en-US">
              <a:latin typeface="Verdana" panose="020B0604030504040204" pitchFamily="34" charset="0"/>
            </a:endParaRPr>
          </a:p>
        </p:txBody>
      </p:sp>
    </p:spTree>
  </p:cSld>
  <p:clrMapOvr>
    <a:masterClrMapping/>
  </p:clrMapOvr>
  <p:transition spd="med">
    <p:wheel spokes="8"/>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xmlns="" id="{5825A074-75AA-408C-AE55-0404BA7CFBFE}"/>
              </a:ext>
            </a:extLst>
          </p:cNvPr>
          <p:cNvSpPr>
            <a:spLocks noGrp="1" noChangeArrowheads="1"/>
          </p:cNvSpPr>
          <p:nvPr>
            <p:ph type="title"/>
          </p:nvPr>
        </p:nvSpPr>
        <p:spPr>
          <a:xfrm>
            <a:off x="1143000" y="152401"/>
            <a:ext cx="7543800" cy="855768"/>
          </a:xfrm>
        </p:spPr>
        <p:txBody>
          <a:bodyPr>
            <a:normAutofit fontScale="90000"/>
          </a:bodyPr>
          <a:lstStyle/>
          <a:p>
            <a:r>
              <a:rPr lang="en-GB" altLang="en-US" sz="3600" b="1" dirty="0">
                <a:ln>
                  <a:noFill/>
                </a:ln>
                <a:solidFill>
                  <a:srgbClr val="FF00FF"/>
                </a:solidFill>
                <a:latin typeface="Bookman Old Style" panose="02050604050505020204" pitchFamily="18" charset="0"/>
              </a:rPr>
              <a:t>How many items may I borrow?</a:t>
            </a:r>
            <a:endParaRPr lang="en-US" altLang="en-US" sz="3600" b="1" dirty="0">
              <a:ln>
                <a:noFill/>
              </a:ln>
              <a:solidFill>
                <a:srgbClr val="FF00FF"/>
              </a:solidFill>
              <a:latin typeface="Bookman Old Style" panose="02050604050505020204" pitchFamily="18" charset="0"/>
            </a:endParaRPr>
          </a:p>
        </p:txBody>
      </p:sp>
      <p:graphicFrame>
        <p:nvGraphicFramePr>
          <p:cNvPr id="85038" name="Group 46">
            <a:extLst>
              <a:ext uri="{FF2B5EF4-FFF2-40B4-BE49-F238E27FC236}">
                <a16:creationId xmlns:a16="http://schemas.microsoft.com/office/drawing/2014/main" xmlns="" id="{21F3239F-CA6E-4DA7-995A-38366F725FD2}"/>
              </a:ext>
            </a:extLst>
          </p:cNvPr>
          <p:cNvGraphicFramePr>
            <a:graphicFrameLocks noGrp="1"/>
          </p:cNvGraphicFramePr>
          <p:nvPr>
            <p:ph type="tbl" idx="1"/>
            <p:extLst>
              <p:ext uri="{D42A27DB-BD31-4B8C-83A1-F6EECF244321}">
                <p14:modId xmlns:p14="http://schemas.microsoft.com/office/powerpoint/2010/main" val="409102191"/>
              </p:ext>
            </p:extLst>
          </p:nvPr>
        </p:nvGraphicFramePr>
        <p:xfrm>
          <a:off x="609600" y="1295400"/>
          <a:ext cx="8153400" cy="5385339"/>
        </p:xfrm>
        <a:graphic>
          <a:graphicData uri="http://schemas.openxmlformats.org/drawingml/2006/table">
            <a:tbl>
              <a:tblPr/>
              <a:tblGrid>
                <a:gridCol w="2236773">
                  <a:extLst>
                    <a:ext uri="{9D8B030D-6E8A-4147-A177-3AD203B41FA5}">
                      <a16:colId xmlns:a16="http://schemas.microsoft.com/office/drawing/2014/main" xmlns="" val="20000"/>
                    </a:ext>
                  </a:extLst>
                </a:gridCol>
                <a:gridCol w="1803850">
                  <a:extLst>
                    <a:ext uri="{9D8B030D-6E8A-4147-A177-3AD203B41FA5}">
                      <a16:colId xmlns:a16="http://schemas.microsoft.com/office/drawing/2014/main" xmlns="" val="20001"/>
                    </a:ext>
                  </a:extLst>
                </a:gridCol>
                <a:gridCol w="2236773">
                  <a:extLst>
                    <a:ext uri="{9D8B030D-6E8A-4147-A177-3AD203B41FA5}">
                      <a16:colId xmlns:a16="http://schemas.microsoft.com/office/drawing/2014/main" xmlns="" val="20002"/>
                    </a:ext>
                  </a:extLst>
                </a:gridCol>
                <a:gridCol w="1876004">
                  <a:extLst>
                    <a:ext uri="{9D8B030D-6E8A-4147-A177-3AD203B41FA5}">
                      <a16:colId xmlns:a16="http://schemas.microsoft.com/office/drawing/2014/main" xmlns="" val="20003"/>
                    </a:ext>
                  </a:extLst>
                </a:gridCol>
              </a:tblGrid>
              <a:tr h="1763085">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800" b="1" i="0" u="none" strike="noStrike" cap="none" normalizeH="0" baseline="0" dirty="0">
                          <a:ln>
                            <a:noFill/>
                          </a:ln>
                          <a:solidFill>
                            <a:srgbClr val="000000"/>
                          </a:solidFill>
                          <a:effectLst>
                            <a:outerShdw blurRad="38100" dist="38100" dir="2700000" algn="tl">
                              <a:srgbClr val="FFFFFF"/>
                            </a:outerShdw>
                          </a:effectLst>
                          <a:latin typeface="Bookman Old Style" pitchFamily="18" charset="0"/>
                        </a:rPr>
                        <a:t>Year</a:t>
                      </a:r>
                      <a:r>
                        <a:rPr kumimoji="0" lang="en-US" sz="2800" b="0" i="0" u="none" strike="noStrike" cap="none" normalizeH="0" baseline="0" dirty="0">
                          <a:ln>
                            <a:noFill/>
                          </a:ln>
                          <a:solidFill>
                            <a:srgbClr val="000000"/>
                          </a:solidFill>
                          <a:effectLst>
                            <a:outerShdw blurRad="38100" dist="38100" dir="2700000" algn="tl">
                              <a:srgbClr val="FFFFFF"/>
                            </a:outerShdw>
                          </a:effectLst>
                          <a:latin typeface="Bookman Old Style" pitchFamily="18" charset="0"/>
                        </a:rPr>
                        <a:t> </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800" b="1" i="0" u="none" strike="noStrike" cap="none" normalizeH="0" baseline="0" dirty="0">
                          <a:ln>
                            <a:noFill/>
                          </a:ln>
                          <a:solidFill>
                            <a:srgbClr val="000000"/>
                          </a:solidFill>
                          <a:effectLst>
                            <a:outerShdw blurRad="38100" dist="38100" dir="2700000" algn="tl">
                              <a:srgbClr val="FFFFFF"/>
                            </a:outerShdw>
                          </a:effectLst>
                          <a:latin typeface="Bookman Old Style" pitchFamily="18" charset="0"/>
                        </a:rPr>
                        <a:t>Lending</a:t>
                      </a:r>
                      <a:r>
                        <a:rPr kumimoji="0" lang="en-US" sz="2800" b="0" i="0" u="none" strike="noStrike" cap="none" normalizeH="0" baseline="0" dirty="0">
                          <a:ln>
                            <a:noFill/>
                          </a:ln>
                          <a:solidFill>
                            <a:srgbClr val="000000"/>
                          </a:solidFill>
                          <a:effectLst>
                            <a:outerShdw blurRad="38100" dist="38100" dir="2700000" algn="tl">
                              <a:srgbClr val="FFFFFF"/>
                            </a:outerShdw>
                          </a:effectLst>
                          <a:latin typeface="Bookman Old Style" pitchFamily="18" charset="0"/>
                        </a:rPr>
                        <a:t> </a:t>
                      </a:r>
                      <a:r>
                        <a:rPr kumimoji="0" lang="en-US" sz="2800" b="1" i="0" u="none" strike="noStrike" cap="none" normalizeH="0" baseline="0" dirty="0">
                          <a:ln>
                            <a:noFill/>
                          </a:ln>
                          <a:solidFill>
                            <a:srgbClr val="000000"/>
                          </a:solidFill>
                          <a:effectLst>
                            <a:outerShdw blurRad="38100" dist="38100" dir="2700000" algn="tl">
                              <a:srgbClr val="FFFFFF"/>
                            </a:outerShdw>
                          </a:effectLst>
                          <a:latin typeface="Bookman Old Style" pitchFamily="18" charset="0"/>
                        </a:rPr>
                        <a:t>books </a:t>
                      </a:r>
                      <a:endParaRPr kumimoji="0" lang="en-US" sz="2800" b="0" i="0" u="none" strike="noStrike" cap="none" normalizeH="0" baseline="0" dirty="0">
                        <a:ln>
                          <a:noFill/>
                        </a:ln>
                        <a:solidFill>
                          <a:srgbClr val="000000"/>
                        </a:solidFill>
                        <a:effectLst>
                          <a:outerShdw blurRad="38100" dist="38100" dir="2700000" algn="tl">
                            <a:srgbClr val="FFFFFF"/>
                          </a:outerShdw>
                        </a:effectLst>
                        <a:latin typeface="Bookman Old Style" pitchFamily="18"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800" b="1" i="0" u="none" strike="noStrike" cap="none" normalizeH="0" baseline="0" dirty="0">
                          <a:ln>
                            <a:noFill/>
                          </a:ln>
                          <a:solidFill>
                            <a:srgbClr val="000000"/>
                          </a:solidFill>
                          <a:effectLst>
                            <a:outerShdw blurRad="38100" dist="38100" dir="2700000" algn="tl">
                              <a:srgbClr val="FFFFFF"/>
                            </a:outerShdw>
                          </a:effectLst>
                          <a:latin typeface="Bookman Old Style" pitchFamily="18" charset="0"/>
                        </a:rPr>
                        <a:t>Reference</a:t>
                      </a:r>
                      <a:r>
                        <a:rPr kumimoji="0" lang="en-US" sz="2800" b="0" i="0" u="none" strike="noStrike" cap="none" normalizeH="0" baseline="0" dirty="0">
                          <a:ln>
                            <a:noFill/>
                          </a:ln>
                          <a:solidFill>
                            <a:srgbClr val="000000"/>
                          </a:solidFill>
                          <a:effectLst>
                            <a:outerShdw blurRad="38100" dist="38100" dir="2700000" algn="tl">
                              <a:srgbClr val="FFFFFF"/>
                            </a:outerShdw>
                          </a:effectLst>
                          <a:latin typeface="Bookman Old Style" pitchFamily="18" charset="0"/>
                        </a:rPr>
                        <a:t> </a:t>
                      </a:r>
                      <a:r>
                        <a:rPr kumimoji="0" lang="en-US" sz="2800" b="1" i="0" u="none" strike="noStrike" cap="none" normalizeH="0" baseline="0" dirty="0">
                          <a:ln>
                            <a:noFill/>
                          </a:ln>
                          <a:solidFill>
                            <a:srgbClr val="000000"/>
                          </a:solidFill>
                          <a:effectLst>
                            <a:outerShdw blurRad="38100" dist="38100" dir="2700000" algn="tl">
                              <a:srgbClr val="FFFFFF"/>
                            </a:outerShdw>
                          </a:effectLst>
                          <a:latin typeface="Bookman Old Style" pitchFamily="18" charset="0"/>
                        </a:rPr>
                        <a:t>books + Electronic media</a:t>
                      </a:r>
                      <a:endParaRPr kumimoji="0" lang="en-US" sz="2800" b="0" i="0" u="none" strike="noStrike" cap="none" normalizeH="0" baseline="0" dirty="0">
                        <a:ln>
                          <a:noFill/>
                        </a:ln>
                        <a:solidFill>
                          <a:srgbClr val="000000"/>
                        </a:solidFill>
                        <a:effectLst>
                          <a:outerShdw blurRad="38100" dist="38100" dir="2700000" algn="tl">
                            <a:srgbClr val="FFFFFF"/>
                          </a:outerShdw>
                        </a:effectLst>
                        <a:latin typeface="Bookman Old Style" pitchFamily="18"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800" b="1" i="0" u="none" strike="noStrike" cap="none" normalizeH="0" baseline="0" dirty="0">
                          <a:ln>
                            <a:noFill/>
                          </a:ln>
                          <a:solidFill>
                            <a:srgbClr val="000000"/>
                          </a:solidFill>
                          <a:effectLst>
                            <a:outerShdw blurRad="38100" dist="38100" dir="2700000" algn="tl">
                              <a:srgbClr val="FFFFFF"/>
                            </a:outerShdw>
                          </a:effectLst>
                          <a:latin typeface="Bookman Old Style" pitchFamily="18" charset="0"/>
                        </a:rPr>
                        <a:t>Total</a:t>
                      </a:r>
                      <a:r>
                        <a:rPr kumimoji="0" lang="en-US" sz="2800" b="0" i="0" u="none" strike="noStrike" cap="none" normalizeH="0" baseline="0" dirty="0">
                          <a:ln>
                            <a:noFill/>
                          </a:ln>
                          <a:solidFill>
                            <a:srgbClr val="000000"/>
                          </a:solidFill>
                          <a:effectLst>
                            <a:outerShdw blurRad="38100" dist="38100" dir="2700000" algn="tl">
                              <a:srgbClr val="FFFFFF"/>
                            </a:outerShdw>
                          </a:effectLst>
                          <a:latin typeface="Bookman Old Style" pitchFamily="18" charset="0"/>
                        </a:rPr>
                        <a:t> </a:t>
                      </a:r>
                      <a:r>
                        <a:rPr kumimoji="0" lang="en-US" sz="2800" b="1" i="0" u="none" strike="noStrike" cap="none" normalizeH="0" baseline="0" dirty="0">
                          <a:ln>
                            <a:noFill/>
                          </a:ln>
                          <a:solidFill>
                            <a:srgbClr val="000000"/>
                          </a:solidFill>
                          <a:effectLst>
                            <a:outerShdw blurRad="38100" dist="38100" dir="2700000" algn="tl">
                              <a:srgbClr val="FFFFFF"/>
                            </a:outerShdw>
                          </a:effectLst>
                          <a:latin typeface="Bookman Old Style" pitchFamily="18" charset="0"/>
                        </a:rPr>
                        <a:t>books</a:t>
                      </a:r>
                      <a:endParaRPr kumimoji="0" lang="en-US" sz="2800" b="0" i="0" u="none" strike="noStrike" cap="none" normalizeH="0" baseline="0" dirty="0">
                        <a:ln>
                          <a:noFill/>
                        </a:ln>
                        <a:solidFill>
                          <a:srgbClr val="000000"/>
                        </a:solidFill>
                        <a:effectLst>
                          <a:outerShdw blurRad="38100" dist="38100" dir="2700000" algn="tl">
                            <a:srgbClr val="FFFFFF"/>
                          </a:outerShdw>
                        </a:effectLst>
                        <a:latin typeface="Bookman Old Style" pitchFamily="18" charset="0"/>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extLst>
                  <a:ext uri="{0D108BD9-81ED-4DB2-BD59-A6C34878D82A}">
                    <a16:rowId xmlns:a16="http://schemas.microsoft.com/office/drawing/2014/main" xmlns="" val="10000"/>
                  </a:ext>
                </a:extLst>
              </a:tr>
              <a:tr h="690637">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400" b="0" i="0" u="none" strike="noStrike" cap="none" normalizeH="0" baseline="0">
                          <a:ln>
                            <a:noFill/>
                          </a:ln>
                          <a:solidFill>
                            <a:srgbClr val="990000"/>
                          </a:solidFill>
                          <a:effectLst>
                            <a:outerShdw blurRad="38100" dist="38100" dir="2700000" algn="tl">
                              <a:srgbClr val="000000"/>
                            </a:outerShdw>
                          </a:effectLst>
                          <a:latin typeface="Bookman Old Style" pitchFamily="18" charset="0"/>
                        </a:rPr>
                        <a:t>First Year</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800" b="0" i="0" u="none" strike="noStrike" cap="none" normalizeH="0" baseline="0" dirty="0">
                          <a:ln>
                            <a:noFill/>
                          </a:ln>
                          <a:solidFill>
                            <a:srgbClr val="990000"/>
                          </a:solidFill>
                          <a:effectLst>
                            <a:outerShdw blurRad="38100" dist="38100" dir="2700000" algn="tl">
                              <a:srgbClr val="000000"/>
                            </a:outerShdw>
                          </a:effectLst>
                          <a:latin typeface="Bookman Old Style" pitchFamily="18" charset="0"/>
                        </a:rPr>
                        <a:t>03</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800" b="0" i="0" u="none" strike="noStrike" cap="none" normalizeH="0" baseline="0" dirty="0">
                          <a:ln>
                            <a:noFill/>
                          </a:ln>
                          <a:solidFill>
                            <a:srgbClr val="990000"/>
                          </a:solidFill>
                          <a:effectLst>
                            <a:outerShdw blurRad="38100" dist="38100" dir="2700000" algn="tl">
                              <a:srgbClr val="000000"/>
                            </a:outerShdw>
                          </a:effectLst>
                          <a:latin typeface="Bookman Old Style" pitchFamily="18" charset="0"/>
                        </a:rPr>
                        <a:t>01+01</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800" b="0" i="0" u="none" strike="noStrike" cap="none" normalizeH="0" baseline="0" dirty="0">
                          <a:ln>
                            <a:noFill/>
                          </a:ln>
                          <a:solidFill>
                            <a:srgbClr val="990000"/>
                          </a:solidFill>
                          <a:effectLst>
                            <a:outerShdw blurRad="38100" dist="38100" dir="2700000" algn="tl">
                              <a:srgbClr val="000000"/>
                            </a:outerShdw>
                          </a:effectLst>
                          <a:latin typeface="Bookman Old Style" pitchFamily="18" charset="0"/>
                        </a:rPr>
                        <a:t>04</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extLst>
                  <a:ext uri="{0D108BD9-81ED-4DB2-BD59-A6C34878D82A}">
                    <a16:rowId xmlns:a16="http://schemas.microsoft.com/office/drawing/2014/main" xmlns="" val="10001"/>
                  </a:ext>
                </a:extLst>
              </a:tr>
              <a:tr h="692176">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400" b="0" i="0" u="none" strike="noStrike" cap="none" normalizeH="0" baseline="0">
                          <a:ln>
                            <a:noFill/>
                          </a:ln>
                          <a:solidFill>
                            <a:srgbClr val="990000"/>
                          </a:solidFill>
                          <a:effectLst>
                            <a:outerShdw blurRad="38100" dist="38100" dir="2700000" algn="tl">
                              <a:srgbClr val="000000"/>
                            </a:outerShdw>
                          </a:effectLst>
                          <a:latin typeface="Bookman Old Style" pitchFamily="18" charset="0"/>
                        </a:rPr>
                        <a:t>Second Year</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800" b="0" i="0" u="none" strike="noStrike" cap="none" normalizeH="0" baseline="0" dirty="0">
                          <a:ln>
                            <a:noFill/>
                          </a:ln>
                          <a:solidFill>
                            <a:srgbClr val="990000"/>
                          </a:solidFill>
                          <a:effectLst>
                            <a:outerShdw blurRad="38100" dist="38100" dir="2700000" algn="tl">
                              <a:srgbClr val="000000"/>
                            </a:outerShdw>
                          </a:effectLst>
                          <a:latin typeface="Bookman Old Style" pitchFamily="18" charset="0"/>
                        </a:rPr>
                        <a:t>04</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800" b="0" i="0" u="none" strike="noStrike" cap="none" normalizeH="0" baseline="0" dirty="0">
                          <a:ln>
                            <a:noFill/>
                          </a:ln>
                          <a:solidFill>
                            <a:srgbClr val="990000"/>
                          </a:solidFill>
                          <a:effectLst>
                            <a:outerShdw blurRad="38100" dist="38100" dir="2700000" algn="tl">
                              <a:srgbClr val="000000"/>
                            </a:outerShdw>
                          </a:effectLst>
                          <a:latin typeface="Bookman Old Style" pitchFamily="18" charset="0"/>
                        </a:rPr>
                        <a:t>02+01</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800" b="0" i="0" u="none" strike="noStrike" cap="none" normalizeH="0" baseline="0" dirty="0">
                          <a:ln>
                            <a:noFill/>
                          </a:ln>
                          <a:solidFill>
                            <a:srgbClr val="990000"/>
                          </a:solidFill>
                          <a:effectLst>
                            <a:outerShdw blurRad="38100" dist="38100" dir="2700000" algn="tl">
                              <a:srgbClr val="000000"/>
                            </a:outerShdw>
                          </a:effectLst>
                          <a:latin typeface="Bookman Old Style" pitchFamily="18" charset="0"/>
                        </a:rPr>
                        <a:t>06</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extLst>
                  <a:ext uri="{0D108BD9-81ED-4DB2-BD59-A6C34878D82A}">
                    <a16:rowId xmlns:a16="http://schemas.microsoft.com/office/drawing/2014/main" xmlns="" val="10002"/>
                  </a:ext>
                </a:extLst>
              </a:tr>
              <a:tr h="690637">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400" b="0" i="0" u="none" strike="noStrike" cap="none" normalizeH="0" baseline="0">
                          <a:ln>
                            <a:noFill/>
                          </a:ln>
                          <a:solidFill>
                            <a:srgbClr val="990000"/>
                          </a:solidFill>
                          <a:effectLst>
                            <a:outerShdw blurRad="38100" dist="38100" dir="2700000" algn="tl">
                              <a:srgbClr val="000000"/>
                            </a:outerShdw>
                          </a:effectLst>
                          <a:latin typeface="Bookman Old Style" pitchFamily="18" charset="0"/>
                        </a:rPr>
                        <a:t>Third Year</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800" b="0" i="0" u="none" strike="noStrike" cap="none" normalizeH="0" baseline="0" dirty="0">
                          <a:ln>
                            <a:noFill/>
                          </a:ln>
                          <a:solidFill>
                            <a:srgbClr val="990000"/>
                          </a:solidFill>
                          <a:effectLst>
                            <a:outerShdw blurRad="38100" dist="38100" dir="2700000" algn="tl">
                              <a:srgbClr val="000000"/>
                            </a:outerShdw>
                          </a:effectLst>
                          <a:latin typeface="Bookman Old Style" pitchFamily="18" charset="0"/>
                        </a:rPr>
                        <a:t>05</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800" b="0" i="0" u="none" strike="noStrike" cap="none" normalizeH="0" baseline="0" dirty="0">
                          <a:ln>
                            <a:noFill/>
                          </a:ln>
                          <a:solidFill>
                            <a:srgbClr val="990000"/>
                          </a:solidFill>
                          <a:effectLst>
                            <a:outerShdw blurRad="38100" dist="38100" dir="2700000" algn="tl">
                              <a:srgbClr val="000000"/>
                            </a:outerShdw>
                          </a:effectLst>
                          <a:latin typeface="Bookman Old Style" pitchFamily="18" charset="0"/>
                        </a:rPr>
                        <a:t>02+01</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800" b="0" i="0" u="none" strike="noStrike" cap="none" normalizeH="0" baseline="0" dirty="0">
                          <a:ln>
                            <a:noFill/>
                          </a:ln>
                          <a:solidFill>
                            <a:srgbClr val="990000"/>
                          </a:solidFill>
                          <a:effectLst>
                            <a:outerShdw blurRad="38100" dist="38100" dir="2700000" algn="tl">
                              <a:srgbClr val="000000"/>
                            </a:outerShdw>
                          </a:effectLst>
                          <a:latin typeface="Bookman Old Style" pitchFamily="18" charset="0"/>
                        </a:rPr>
                        <a:t>07</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extLst>
                  <a:ext uri="{0D108BD9-81ED-4DB2-BD59-A6C34878D82A}">
                    <a16:rowId xmlns:a16="http://schemas.microsoft.com/office/drawing/2014/main" xmlns="" val="10003"/>
                  </a:ext>
                </a:extLst>
              </a:tr>
              <a:tr h="690637">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400" b="0" i="0" u="none" strike="noStrike" cap="none" normalizeH="0" baseline="0">
                          <a:ln>
                            <a:noFill/>
                          </a:ln>
                          <a:solidFill>
                            <a:srgbClr val="990000"/>
                          </a:solidFill>
                          <a:effectLst>
                            <a:outerShdw blurRad="38100" dist="38100" dir="2700000" algn="tl">
                              <a:srgbClr val="000000"/>
                            </a:outerShdw>
                          </a:effectLst>
                          <a:latin typeface="Bookman Old Style" pitchFamily="18" charset="0"/>
                        </a:rPr>
                        <a:t>Fourth Year</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800" b="0" i="0" u="none" strike="noStrike" cap="none" normalizeH="0" baseline="0" dirty="0">
                          <a:ln>
                            <a:noFill/>
                          </a:ln>
                          <a:solidFill>
                            <a:srgbClr val="990000"/>
                          </a:solidFill>
                          <a:effectLst>
                            <a:outerShdw blurRad="38100" dist="38100" dir="2700000" algn="tl">
                              <a:srgbClr val="000000"/>
                            </a:outerShdw>
                          </a:effectLst>
                          <a:latin typeface="Bookman Old Style" pitchFamily="18" charset="0"/>
                        </a:rPr>
                        <a:t>06</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800" b="0" i="0" u="none" strike="noStrike" cap="none" normalizeH="0" baseline="0" dirty="0">
                          <a:ln>
                            <a:noFill/>
                          </a:ln>
                          <a:solidFill>
                            <a:srgbClr val="990000"/>
                          </a:solidFill>
                          <a:effectLst>
                            <a:outerShdw blurRad="38100" dist="38100" dir="2700000" algn="tl">
                              <a:srgbClr val="000000"/>
                            </a:outerShdw>
                          </a:effectLst>
                          <a:latin typeface="Bookman Old Style" pitchFamily="18" charset="0"/>
                        </a:rPr>
                        <a:t>02+01</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800" b="0" i="0" u="none" strike="noStrike" cap="none" normalizeH="0" baseline="0" dirty="0">
                          <a:ln>
                            <a:noFill/>
                          </a:ln>
                          <a:solidFill>
                            <a:srgbClr val="990000"/>
                          </a:solidFill>
                          <a:effectLst>
                            <a:outerShdw blurRad="38100" dist="38100" dir="2700000" algn="tl">
                              <a:srgbClr val="000000"/>
                            </a:outerShdw>
                          </a:effectLst>
                          <a:latin typeface="Bookman Old Style" pitchFamily="18" charset="0"/>
                        </a:rPr>
                        <a:t>08</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extLst>
                  <a:ext uri="{0D108BD9-81ED-4DB2-BD59-A6C34878D82A}">
                    <a16:rowId xmlns:a16="http://schemas.microsoft.com/office/drawing/2014/main" xmlns="" val="10004"/>
                  </a:ext>
                </a:extLst>
              </a:tr>
              <a:tr h="806828">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400" b="0" i="0" u="none" strike="noStrike" cap="none" normalizeH="0" baseline="0" dirty="0">
                          <a:ln>
                            <a:noFill/>
                          </a:ln>
                          <a:solidFill>
                            <a:srgbClr val="990000"/>
                          </a:solidFill>
                          <a:effectLst>
                            <a:outerShdw blurRad="38100" dist="38100" dir="2700000" algn="tl">
                              <a:srgbClr val="000000"/>
                            </a:outerShdw>
                          </a:effectLst>
                          <a:latin typeface="Bookman Old Style" pitchFamily="18" charset="0"/>
                        </a:rPr>
                        <a:t>Postgraduate Students</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800" b="0" i="0" u="none" strike="noStrike" cap="none" normalizeH="0" baseline="0" dirty="0">
                          <a:ln>
                            <a:noFill/>
                          </a:ln>
                          <a:solidFill>
                            <a:srgbClr val="990000"/>
                          </a:solidFill>
                          <a:effectLst>
                            <a:outerShdw blurRad="38100" dist="38100" dir="2700000" algn="tl">
                              <a:srgbClr val="000000"/>
                            </a:outerShdw>
                          </a:effectLst>
                          <a:latin typeface="Bookman Old Style" pitchFamily="18" charset="0"/>
                        </a:rPr>
                        <a:t>03</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800" b="0" i="0" u="none" strike="noStrike" cap="none" normalizeH="0" baseline="0" dirty="0">
                          <a:ln>
                            <a:noFill/>
                          </a:ln>
                          <a:solidFill>
                            <a:srgbClr val="990000"/>
                          </a:solidFill>
                          <a:effectLst>
                            <a:outerShdw blurRad="38100" dist="38100" dir="2700000" algn="tl">
                              <a:srgbClr val="000000"/>
                            </a:outerShdw>
                          </a:effectLst>
                          <a:latin typeface="Bookman Old Style" pitchFamily="18" charset="0"/>
                        </a:rPr>
                        <a:t>-</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pitchFamily="2" charset="2"/>
                        <a:buNone/>
                        <a:tabLst/>
                      </a:pPr>
                      <a:r>
                        <a:rPr kumimoji="0" lang="en-US" sz="2800" b="0" i="0" u="none" strike="noStrike" cap="none" normalizeH="0" baseline="0" dirty="0">
                          <a:ln>
                            <a:noFill/>
                          </a:ln>
                          <a:solidFill>
                            <a:srgbClr val="990000"/>
                          </a:solidFill>
                          <a:effectLst>
                            <a:outerShdw blurRad="38100" dist="38100" dir="2700000" algn="tl">
                              <a:srgbClr val="000000"/>
                            </a:outerShdw>
                          </a:effectLst>
                          <a:latin typeface="Bookman Old Style" pitchFamily="18" charset="0"/>
                        </a:rPr>
                        <a:t>03</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00"/>
                    </a:solidFill>
                  </a:tcPr>
                </a:tc>
                <a:extLst>
                  <a:ext uri="{0D108BD9-81ED-4DB2-BD59-A6C34878D82A}">
                    <a16:rowId xmlns:a16="http://schemas.microsoft.com/office/drawing/2014/main" xmlns="" val="10005"/>
                  </a:ext>
                </a:extLst>
              </a:tr>
            </a:tbl>
          </a:graphicData>
        </a:graphic>
      </p:graphicFrame>
      <p:sp>
        <p:nvSpPr>
          <p:cNvPr id="28712" name="Date Placeholder 3">
            <a:extLst>
              <a:ext uri="{FF2B5EF4-FFF2-40B4-BE49-F238E27FC236}">
                <a16:creationId xmlns:a16="http://schemas.microsoft.com/office/drawing/2014/main" xmlns="" id="{B01663E1-9A21-499B-B539-7B29756C3986}"/>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6F581885-7F4C-4F34-98C8-5D75121B5200}" type="datetime9">
              <a:rPr lang="en-US" altLang="en-US" smtClean="0"/>
              <a:pPr fontAlgn="base">
                <a:spcBef>
                  <a:spcPct val="0"/>
                </a:spcBef>
                <a:spcAft>
                  <a:spcPct val="0"/>
                </a:spcAft>
              </a:pPr>
              <a:t>10/12/2021 11:14:50 AM</a:t>
            </a:fld>
            <a:endParaRPr lang="en-US" altLang="en-US" dirty="0"/>
          </a:p>
        </p:txBody>
      </p:sp>
      <p:sp>
        <p:nvSpPr>
          <p:cNvPr id="28713" name="Slide Number Placeholder 5">
            <a:extLst>
              <a:ext uri="{FF2B5EF4-FFF2-40B4-BE49-F238E27FC236}">
                <a16:creationId xmlns:a16="http://schemas.microsoft.com/office/drawing/2014/main" xmlns="" id="{C4552E4B-2881-4719-9F40-ADBE28BC981B}"/>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1717C826-57E4-4506-A3BA-A383053DEDFA}" type="slidenum">
              <a:rPr lang="en-US" altLang="en-US" smtClean="0">
                <a:latin typeface="Verdana" panose="020B0604030504040204" pitchFamily="34" charset="0"/>
              </a:rPr>
              <a:pPr fontAlgn="base">
                <a:spcBef>
                  <a:spcPct val="0"/>
                </a:spcBef>
                <a:spcAft>
                  <a:spcPct val="0"/>
                </a:spcAft>
              </a:pPr>
              <a:t>29</a:t>
            </a:fld>
            <a:endParaRPr lang="en-US" altLang="en-US" dirty="0">
              <a:latin typeface="Verdana" panose="020B0604030504040204" pitchFamily="34" charset="0"/>
            </a:endParaRPr>
          </a:p>
        </p:txBody>
      </p:sp>
    </p:spTree>
  </p:cSld>
  <p:clrMapOvr>
    <a:masterClrMapping/>
  </p:clrMapOvr>
  <p:transition spd="med">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2"/>
          <a:stretch>
            <a:fillRect/>
          </a:stretch>
        </p:blipFill>
        <p:spPr>
          <a:xfrm>
            <a:off x="304800" y="838200"/>
            <a:ext cx="8534400" cy="5715000"/>
          </a:xfrm>
          <a:prstGeom prst="rect">
            <a:avLst/>
          </a:prstGeom>
        </p:spPr>
      </p:pic>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3</a:t>
            </a:fld>
            <a:endParaRPr lang="en-US" dirty="0">
              <a:solidFill>
                <a:prstClr val="black">
                  <a:tint val="75000"/>
                </a:prstClr>
              </a:solidFill>
            </a:endParaRPr>
          </a:p>
        </p:txBody>
      </p:sp>
    </p:spTree>
    <p:extLst>
      <p:ext uri="{BB962C8B-B14F-4D97-AF65-F5344CB8AC3E}">
        <p14:creationId xmlns:p14="http://schemas.microsoft.com/office/powerpoint/2010/main" val="8374178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DFE5343-F802-4BB8-B7DB-D46B28F39FF5}"/>
              </a:ext>
            </a:extLst>
          </p:cNvPr>
          <p:cNvSpPr>
            <a:spLocks noGrp="1"/>
          </p:cNvSpPr>
          <p:nvPr>
            <p:ph type="title"/>
          </p:nvPr>
        </p:nvSpPr>
        <p:spPr/>
        <p:txBody>
          <a:bodyPr/>
          <a:lstStyle/>
          <a:p>
            <a:r>
              <a:rPr lang="en-US" dirty="0"/>
              <a:t>Security Gate</a:t>
            </a:r>
          </a:p>
        </p:txBody>
      </p:sp>
      <p:sp>
        <p:nvSpPr>
          <p:cNvPr id="3" name="Slide Number Placeholder 2">
            <a:extLst>
              <a:ext uri="{FF2B5EF4-FFF2-40B4-BE49-F238E27FC236}">
                <a16:creationId xmlns:a16="http://schemas.microsoft.com/office/drawing/2014/main" xmlns="" id="{B32B4806-397B-4B3E-9391-07224C96DFC8}"/>
              </a:ext>
            </a:extLst>
          </p:cNvPr>
          <p:cNvSpPr>
            <a:spLocks noGrp="1"/>
          </p:cNvSpPr>
          <p:nvPr>
            <p:ph type="sldNum" sz="quarter" idx="12"/>
          </p:nvPr>
        </p:nvSpPr>
        <p:spPr/>
        <p:txBody>
          <a:bodyPr/>
          <a:lstStyle/>
          <a:p>
            <a:fld id="{B6F15528-21DE-4FAA-801E-634DDDAF4B2B}" type="slidenum">
              <a:rPr lang="en-US" smtClean="0">
                <a:solidFill>
                  <a:prstClr val="black">
                    <a:tint val="75000"/>
                  </a:prstClr>
                </a:solidFill>
              </a:rPr>
              <a:pPr/>
              <a:t>30</a:t>
            </a:fld>
            <a:endParaRPr lang="en-US" dirty="0">
              <a:solidFill>
                <a:prstClr val="black">
                  <a:tint val="75000"/>
                </a:prstClr>
              </a:solidFill>
            </a:endParaRPr>
          </a:p>
        </p:txBody>
      </p:sp>
      <p:pic>
        <p:nvPicPr>
          <p:cNvPr id="5" name="Picture 4">
            <a:extLst>
              <a:ext uri="{FF2B5EF4-FFF2-40B4-BE49-F238E27FC236}">
                <a16:creationId xmlns:a16="http://schemas.microsoft.com/office/drawing/2014/main" xmlns="" id="{5DA8945C-9950-4DE0-B791-E4267A2647F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1085850"/>
            <a:ext cx="7696200" cy="5772150"/>
          </a:xfrm>
          <a:prstGeom prst="rect">
            <a:avLst/>
          </a:prstGeom>
        </p:spPr>
      </p:pic>
    </p:spTree>
    <p:extLst>
      <p:ext uri="{BB962C8B-B14F-4D97-AF65-F5344CB8AC3E}">
        <p14:creationId xmlns:p14="http://schemas.microsoft.com/office/powerpoint/2010/main" val="17825997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xmlns="" id="{97D9CC01-5F2D-4EDA-B6C1-77D8D25B8723}"/>
              </a:ext>
            </a:extLst>
          </p:cNvPr>
          <p:cNvSpPr>
            <a:spLocks noGrp="1" noChangeArrowheads="1"/>
          </p:cNvSpPr>
          <p:nvPr>
            <p:ph type="title"/>
          </p:nvPr>
        </p:nvSpPr>
        <p:spPr>
          <a:xfrm>
            <a:off x="982663" y="0"/>
            <a:ext cx="7704137" cy="1295400"/>
          </a:xfrm>
        </p:spPr>
        <p:txBody>
          <a:bodyPr>
            <a:normAutofit fontScale="90000"/>
          </a:bodyPr>
          <a:lstStyle/>
          <a:p>
            <a:r>
              <a:rPr lang="en-GB" altLang="en-US" sz="3200" b="1" dirty="0">
                <a:ln>
                  <a:noFill/>
                </a:ln>
                <a:solidFill>
                  <a:srgbClr val="FF00FF"/>
                </a:solidFill>
                <a:latin typeface="Bookman Old Style" panose="02050604050505020204" pitchFamily="18" charset="0"/>
              </a:rPr>
              <a:t>How do I use catalogue for finding library resources?</a:t>
            </a:r>
            <a:br>
              <a:rPr lang="en-GB" altLang="en-US" sz="3200" b="1" dirty="0">
                <a:ln>
                  <a:noFill/>
                </a:ln>
                <a:solidFill>
                  <a:srgbClr val="FF00FF"/>
                </a:solidFill>
                <a:latin typeface="Bookman Old Style" panose="02050604050505020204" pitchFamily="18" charset="0"/>
              </a:rPr>
            </a:br>
            <a:endParaRPr lang="en-US" altLang="en-US" sz="3200" b="1" dirty="0">
              <a:ln>
                <a:noFill/>
              </a:ln>
              <a:solidFill>
                <a:srgbClr val="FF00FF"/>
              </a:solidFill>
              <a:latin typeface="Bookman Old Style" panose="02050604050505020204" pitchFamily="18" charset="0"/>
            </a:endParaRPr>
          </a:p>
        </p:txBody>
      </p:sp>
      <p:sp>
        <p:nvSpPr>
          <p:cNvPr id="30723" name="Rectangle 3">
            <a:extLst>
              <a:ext uri="{FF2B5EF4-FFF2-40B4-BE49-F238E27FC236}">
                <a16:creationId xmlns:a16="http://schemas.microsoft.com/office/drawing/2014/main" xmlns="" id="{FF0DEA56-EA29-455C-AFCC-CF905BB4DDA9}"/>
              </a:ext>
            </a:extLst>
          </p:cNvPr>
          <p:cNvSpPr>
            <a:spLocks noGrp="1" noChangeArrowheads="1"/>
          </p:cNvSpPr>
          <p:nvPr>
            <p:ph idx="1"/>
          </p:nvPr>
        </p:nvSpPr>
        <p:spPr>
          <a:xfrm>
            <a:off x="491331" y="1295400"/>
            <a:ext cx="8686800" cy="5600701"/>
          </a:xfrm>
        </p:spPr>
        <p:txBody>
          <a:bodyPr>
            <a:normAutofit/>
          </a:bodyPr>
          <a:lstStyle/>
          <a:p>
            <a:pPr>
              <a:lnSpc>
                <a:spcPct val="90000"/>
              </a:lnSpc>
              <a:buFontTx/>
              <a:buChar char="•"/>
            </a:pPr>
            <a:r>
              <a:rPr lang="en-GB" altLang="en-US" dirty="0">
                <a:solidFill>
                  <a:srgbClr val="002060"/>
                </a:solidFill>
                <a:latin typeface="Bookman Old Style" panose="02050604050505020204" pitchFamily="18" charset="0"/>
              </a:rPr>
              <a:t>To find a book, first search our </a:t>
            </a:r>
          </a:p>
          <a:p>
            <a:pPr>
              <a:lnSpc>
                <a:spcPct val="90000"/>
              </a:lnSpc>
              <a:buFontTx/>
              <a:buNone/>
            </a:pPr>
            <a:r>
              <a:rPr lang="en-GB" altLang="en-US" dirty="0">
                <a:solidFill>
                  <a:srgbClr val="002060"/>
                </a:solidFill>
                <a:latin typeface="Bookman Old Style" panose="02050604050505020204" pitchFamily="18" charset="0"/>
              </a:rPr>
              <a:t>    Online Public Access Catalogue (OPAC). </a:t>
            </a:r>
            <a:r>
              <a:rPr lang="en-GB" altLang="en-US" dirty="0">
                <a:solidFill>
                  <a:srgbClr val="002060"/>
                </a:solidFill>
                <a:latin typeface="Bookman Old Style" panose="02050604050505020204" pitchFamily="18" charset="0"/>
                <a:hlinkClick r:id="rId2">
                  <a:extLst>
                    <a:ext uri="{A12FA001-AC4F-418D-AE19-62706E023703}">
                      <ahyp:hlinkClr xmlns="" xmlns:ahyp="http://schemas.microsoft.com/office/drawing/2018/hyperlinkcolor" val="tx"/>
                    </a:ext>
                  </a:extLst>
                </a:hlinkClick>
              </a:rPr>
              <a:t>http://www.lib.ruh.ac.lk</a:t>
            </a:r>
            <a:endParaRPr lang="en-GB" altLang="en-US" dirty="0">
              <a:solidFill>
                <a:srgbClr val="002060"/>
              </a:solidFill>
              <a:latin typeface="Bookman Old Style" panose="02050604050505020204" pitchFamily="18" charset="0"/>
            </a:endParaRPr>
          </a:p>
          <a:p>
            <a:pPr>
              <a:lnSpc>
                <a:spcPct val="90000"/>
              </a:lnSpc>
              <a:buFont typeface="Wingdings" panose="05000000000000000000" pitchFamily="2" charset="2"/>
              <a:buNone/>
            </a:pPr>
            <a:endParaRPr lang="en-GB" altLang="en-US" dirty="0">
              <a:solidFill>
                <a:srgbClr val="002060"/>
              </a:solidFill>
              <a:latin typeface="Bookman Old Style" panose="02050604050505020204" pitchFamily="18" charset="0"/>
            </a:endParaRPr>
          </a:p>
          <a:p>
            <a:pPr>
              <a:lnSpc>
                <a:spcPct val="90000"/>
              </a:lnSpc>
              <a:buFontTx/>
              <a:buChar char="•"/>
            </a:pPr>
            <a:r>
              <a:rPr lang="en-GB" altLang="en-US" dirty="0">
                <a:solidFill>
                  <a:srgbClr val="002060"/>
                </a:solidFill>
                <a:latin typeface="Bookman Old Style" panose="02050604050505020204" pitchFamily="18" charset="0"/>
              </a:rPr>
              <a:t>This will give you details of how many copies there are,  and a </a:t>
            </a:r>
            <a:r>
              <a:rPr lang="en-GB" altLang="en-US" b="1" dirty="0">
                <a:solidFill>
                  <a:srgbClr val="002060"/>
                </a:solidFill>
                <a:latin typeface="Bookman Old Style" panose="02050604050505020204" pitchFamily="18" charset="0"/>
              </a:rPr>
              <a:t>call number</a:t>
            </a:r>
            <a:r>
              <a:rPr lang="en-GB" altLang="en-US" dirty="0">
                <a:solidFill>
                  <a:srgbClr val="002060"/>
                </a:solidFill>
                <a:latin typeface="Bookman Old Style" panose="02050604050505020204" pitchFamily="18" charset="0"/>
              </a:rPr>
              <a:t> – which is a code that tells </a:t>
            </a:r>
          </a:p>
          <a:p>
            <a:pPr>
              <a:lnSpc>
                <a:spcPct val="90000"/>
              </a:lnSpc>
              <a:buFontTx/>
              <a:buNone/>
            </a:pPr>
            <a:r>
              <a:rPr lang="en-GB" altLang="en-US" dirty="0">
                <a:solidFill>
                  <a:srgbClr val="002060"/>
                </a:solidFill>
                <a:latin typeface="Bookman Old Style" panose="02050604050505020204" pitchFamily="18" charset="0"/>
              </a:rPr>
              <a:t>    you where the books are in the Library it is.</a:t>
            </a:r>
          </a:p>
          <a:p>
            <a:pPr>
              <a:lnSpc>
                <a:spcPct val="90000"/>
              </a:lnSpc>
              <a:buFont typeface="Wingdings" panose="05000000000000000000" pitchFamily="2" charset="2"/>
              <a:buNone/>
            </a:pPr>
            <a:endParaRPr lang="en-GB" altLang="en-US" dirty="0">
              <a:solidFill>
                <a:srgbClr val="002060"/>
              </a:solidFill>
              <a:latin typeface="Bookman Old Style" panose="02050604050505020204" pitchFamily="18" charset="0"/>
            </a:endParaRPr>
          </a:p>
          <a:p>
            <a:pPr>
              <a:lnSpc>
                <a:spcPct val="90000"/>
              </a:lnSpc>
              <a:buFontTx/>
              <a:buChar char="•"/>
            </a:pPr>
            <a:r>
              <a:rPr lang="en-GB" altLang="en-US" dirty="0">
                <a:solidFill>
                  <a:srgbClr val="002060"/>
                </a:solidFill>
                <a:latin typeface="Bookman Old Style" panose="02050604050505020204" pitchFamily="18" charset="0"/>
              </a:rPr>
              <a:t>Books are shelved in order of the call number - so browse along the shelves until you find the section you need.</a:t>
            </a:r>
          </a:p>
          <a:p>
            <a:pPr>
              <a:lnSpc>
                <a:spcPct val="90000"/>
              </a:lnSpc>
              <a:buFont typeface="Wingdings" panose="05000000000000000000" pitchFamily="2" charset="2"/>
              <a:buNone/>
            </a:pPr>
            <a:endParaRPr lang="en-GB" altLang="en-US" dirty="0">
              <a:solidFill>
                <a:srgbClr val="002060"/>
              </a:solidFill>
              <a:latin typeface="Bookman Old Style" panose="02050604050505020204" pitchFamily="18" charset="0"/>
            </a:endParaRPr>
          </a:p>
          <a:p>
            <a:pPr>
              <a:lnSpc>
                <a:spcPct val="90000"/>
              </a:lnSpc>
              <a:buFont typeface="Wingdings" panose="05000000000000000000" pitchFamily="2" charset="2"/>
              <a:buNone/>
            </a:pPr>
            <a:endParaRPr lang="en-US" altLang="en-US" dirty="0">
              <a:solidFill>
                <a:srgbClr val="002060"/>
              </a:solidFill>
            </a:endParaRPr>
          </a:p>
        </p:txBody>
      </p:sp>
      <p:sp>
        <p:nvSpPr>
          <p:cNvPr id="30724" name="Date Placeholder 3">
            <a:extLst>
              <a:ext uri="{FF2B5EF4-FFF2-40B4-BE49-F238E27FC236}">
                <a16:creationId xmlns:a16="http://schemas.microsoft.com/office/drawing/2014/main" xmlns="" id="{544CCB6A-2EF6-4558-83BB-C452D2AB6C1B}"/>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883081C3-E97C-4CB5-8731-086BF6FF0C4C}" type="datetime9">
              <a:rPr lang="en-US" altLang="en-US"/>
              <a:pPr fontAlgn="base">
                <a:spcBef>
                  <a:spcPct val="0"/>
                </a:spcBef>
                <a:spcAft>
                  <a:spcPct val="0"/>
                </a:spcAft>
              </a:pPr>
              <a:t>10/12/2021 11:14:50 AM</a:t>
            </a:fld>
            <a:endParaRPr lang="en-US" altLang="en-US"/>
          </a:p>
        </p:txBody>
      </p:sp>
      <p:sp>
        <p:nvSpPr>
          <p:cNvPr id="30725" name="Slide Number Placeholder 5">
            <a:extLst>
              <a:ext uri="{FF2B5EF4-FFF2-40B4-BE49-F238E27FC236}">
                <a16:creationId xmlns:a16="http://schemas.microsoft.com/office/drawing/2014/main" xmlns="" id="{57C3211E-11A7-415F-A795-4ABD6142B815}"/>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10F51265-4673-4BD3-858C-22B19C9288EC}" type="slidenum">
              <a:rPr lang="en-US" altLang="en-US">
                <a:latin typeface="Verdana" panose="020B0604030504040204" pitchFamily="34" charset="0"/>
              </a:rPr>
              <a:pPr fontAlgn="base">
                <a:spcBef>
                  <a:spcPct val="0"/>
                </a:spcBef>
                <a:spcAft>
                  <a:spcPct val="0"/>
                </a:spcAft>
              </a:pPr>
              <a:t>31</a:t>
            </a:fld>
            <a:endParaRPr lang="en-US" altLang="en-US">
              <a:latin typeface="Verdana" panose="020B0604030504040204" pitchFamily="34" charset="0"/>
            </a:endParaRPr>
          </a:p>
        </p:txBody>
      </p:sp>
    </p:spTree>
  </p:cSld>
  <p:clrMapOvr>
    <a:masterClrMapping/>
  </p:clrMapOvr>
  <p:transition spd="med">
    <p:wheel spokes="8"/>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32</a:t>
            </a:fld>
            <a:endParaRPr lang="en-US">
              <a:solidFill>
                <a:prstClr val="black">
                  <a:tint val="75000"/>
                </a:prstClr>
              </a:solidFill>
            </a:endParaRPr>
          </a:p>
        </p:txBody>
      </p:sp>
      <p:sp>
        <p:nvSpPr>
          <p:cNvPr id="6" name="Rectangle 2">
            <a:extLst>
              <a:ext uri="{FF2B5EF4-FFF2-40B4-BE49-F238E27FC236}">
                <a16:creationId xmlns:a16="http://schemas.microsoft.com/office/drawing/2014/main" xmlns="" id="{AE3E7E90-59B9-4C67-AE82-9B11278C8283}"/>
              </a:ext>
            </a:extLst>
          </p:cNvPr>
          <p:cNvSpPr>
            <a:spLocks noGrp="1" noChangeArrowheads="1"/>
          </p:cNvSpPr>
          <p:nvPr>
            <p:ph type="title"/>
          </p:nvPr>
        </p:nvSpPr>
        <p:spPr>
          <a:xfrm>
            <a:off x="457200" y="152401"/>
            <a:ext cx="8382000" cy="685800"/>
          </a:xfrm>
        </p:spPr>
        <p:txBody>
          <a:bodyPr rtlCol="0">
            <a:normAutofit/>
          </a:bodyPr>
          <a:lstStyle/>
          <a:p>
            <a:pPr fontAlgn="auto">
              <a:spcAft>
                <a:spcPts val="0"/>
              </a:spcAft>
              <a:defRPr/>
            </a:pPr>
            <a:r>
              <a:rPr lang="en-GB" altLang="en-US" sz="2400" dirty="0">
                <a:solidFill>
                  <a:srgbClr val="FF00FF"/>
                </a:solidFill>
                <a:latin typeface="Bookman Old Style" panose="02050604050505020204" pitchFamily="18" charset="0"/>
              </a:rPr>
              <a:t>Where should I found my text books?</a:t>
            </a:r>
            <a:br>
              <a:rPr lang="en-GB" altLang="en-US" sz="2400" dirty="0">
                <a:solidFill>
                  <a:srgbClr val="FF00FF"/>
                </a:solidFill>
                <a:latin typeface="Bookman Old Style" panose="02050604050505020204" pitchFamily="18" charset="0"/>
              </a:rPr>
            </a:br>
            <a:r>
              <a:rPr lang="en-US" altLang="en-US" sz="1400" dirty="0">
                <a:latin typeface="Bookman Old Style" panose="02050604050505020204" pitchFamily="18" charset="0"/>
              </a:rPr>
              <a:t>Ruhuna Library used DDC (Dewy Decimal Classification) System.</a:t>
            </a:r>
          </a:p>
        </p:txBody>
      </p:sp>
      <p:pic>
        <p:nvPicPr>
          <p:cNvPr id="3" name="Picture 2"/>
          <p:cNvPicPr>
            <a:picLocks noChangeAspect="1"/>
          </p:cNvPicPr>
          <p:nvPr/>
        </p:nvPicPr>
        <p:blipFill>
          <a:blip r:embed="rId2"/>
          <a:stretch>
            <a:fillRect/>
          </a:stretch>
        </p:blipFill>
        <p:spPr>
          <a:xfrm>
            <a:off x="381000" y="838201"/>
            <a:ext cx="8534400" cy="5838644"/>
          </a:xfrm>
          <a:prstGeom prst="rect">
            <a:avLst/>
          </a:prstGeom>
        </p:spPr>
      </p:pic>
    </p:spTree>
    <p:extLst>
      <p:ext uri="{BB962C8B-B14F-4D97-AF65-F5344CB8AC3E}">
        <p14:creationId xmlns:p14="http://schemas.microsoft.com/office/powerpoint/2010/main" val="30314789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305800" cy="6400800"/>
          </a:xfrm>
        </p:spPr>
        <p:txBody>
          <a:bodyPr>
            <a:normAutofit fontScale="55000" lnSpcReduction="20000"/>
          </a:bodyPr>
          <a:lstStyle/>
          <a:p>
            <a:pPr marL="0" indent="0">
              <a:buNone/>
            </a:pPr>
            <a:r>
              <a:rPr lang="en-US" altLang="en-US" sz="3600" b="1" dirty="0">
                <a:ln w="10541" cmpd="sng">
                  <a:solidFill>
                    <a:srgbClr val="4F81BD">
                      <a:shade val="88000"/>
                      <a:satMod val="110000"/>
                    </a:srgbClr>
                  </a:solidFill>
                  <a:prstDash val="solid"/>
                </a:ln>
                <a:latin typeface="Arial Black" pitchFamily="34" charset="0"/>
                <a:ea typeface="+mj-ea"/>
                <a:cs typeface="+mj-cs"/>
              </a:rPr>
              <a:t>Dewy Decimal </a:t>
            </a:r>
            <a:r>
              <a:rPr lang="en-US" altLang="en-US" sz="3600" b="1" dirty="0" smtClean="0">
                <a:ln w="10541" cmpd="sng">
                  <a:solidFill>
                    <a:srgbClr val="4F81BD">
                      <a:shade val="88000"/>
                      <a:satMod val="110000"/>
                    </a:srgbClr>
                  </a:solidFill>
                  <a:prstDash val="solid"/>
                </a:ln>
                <a:latin typeface="Arial Black" pitchFamily="34" charset="0"/>
                <a:ea typeface="+mj-ea"/>
                <a:cs typeface="+mj-cs"/>
              </a:rPr>
              <a:t>Classification (DDC) </a:t>
            </a:r>
          </a:p>
          <a:p>
            <a:pPr lvl="1"/>
            <a:endParaRPr lang="en-US" sz="3800" b="1" dirty="0" smtClean="0">
              <a:latin typeface="Cambria" panose="02040503050406030204" pitchFamily="18" charset="0"/>
            </a:endParaRPr>
          </a:p>
          <a:p>
            <a:pPr lvl="1"/>
            <a:r>
              <a:rPr lang="en-US" sz="3800" b="1" dirty="0" smtClean="0">
                <a:latin typeface="Cambria" panose="02040503050406030204" pitchFamily="18" charset="0"/>
              </a:rPr>
              <a:t>650 </a:t>
            </a:r>
            <a:r>
              <a:rPr lang="en-US" sz="3800" b="1" dirty="0">
                <a:latin typeface="Cambria" panose="02040503050406030204" pitchFamily="18" charset="0"/>
              </a:rPr>
              <a:t>Management </a:t>
            </a:r>
          </a:p>
          <a:p>
            <a:pPr lvl="1"/>
            <a:r>
              <a:rPr lang="en-US" sz="3800" b="1" dirty="0">
                <a:latin typeface="Cambria" panose="02040503050406030204" pitchFamily="18" charset="0"/>
              </a:rPr>
              <a:t>650.1 Personal success in business</a:t>
            </a:r>
          </a:p>
          <a:p>
            <a:pPr lvl="1"/>
            <a:r>
              <a:rPr lang="en-US" sz="3800" b="1" dirty="0">
                <a:latin typeface="Cambria" panose="02040503050406030204" pitchFamily="18" charset="0"/>
              </a:rPr>
              <a:t>651.3 Office management</a:t>
            </a:r>
          </a:p>
          <a:p>
            <a:pPr lvl="1"/>
            <a:r>
              <a:rPr lang="en-US" sz="3800" b="1" dirty="0">
                <a:latin typeface="Cambria" panose="02040503050406030204" pitchFamily="18" charset="0"/>
              </a:rPr>
              <a:t>651.5 Records management</a:t>
            </a:r>
          </a:p>
          <a:p>
            <a:pPr lvl="1"/>
            <a:r>
              <a:rPr lang="en-US" sz="3800" b="1" dirty="0">
                <a:latin typeface="Cambria" panose="02040503050406030204" pitchFamily="18" charset="0"/>
              </a:rPr>
              <a:t>651.7 Communication Creation and transmission of records</a:t>
            </a:r>
          </a:p>
          <a:p>
            <a:pPr lvl="1"/>
            <a:r>
              <a:rPr lang="en-US" sz="3800" b="1" dirty="0">
                <a:latin typeface="Cambria" panose="02040503050406030204" pitchFamily="18" charset="0"/>
              </a:rPr>
              <a:t>651.8 Data processing Computer applications</a:t>
            </a:r>
          </a:p>
          <a:p>
            <a:pPr lvl="1"/>
            <a:r>
              <a:rPr lang="en-US" sz="3800" b="1" dirty="0">
                <a:latin typeface="Cambria" panose="02040503050406030204" pitchFamily="18" charset="0"/>
              </a:rPr>
              <a:t>652 Processes of written communication</a:t>
            </a:r>
          </a:p>
          <a:p>
            <a:pPr lvl="1"/>
            <a:r>
              <a:rPr lang="en-US" sz="3800" b="1" dirty="0">
                <a:latin typeface="Cambria" panose="02040503050406030204" pitchFamily="18" charset="0"/>
              </a:rPr>
              <a:t>657 Accounting</a:t>
            </a:r>
          </a:p>
          <a:p>
            <a:pPr lvl="1"/>
            <a:r>
              <a:rPr lang="en-US" sz="3800" b="1" dirty="0">
                <a:latin typeface="Cambria" panose="02040503050406030204" pitchFamily="18" charset="0"/>
              </a:rPr>
              <a:t>658 General management</a:t>
            </a:r>
          </a:p>
          <a:p>
            <a:pPr lvl="1"/>
            <a:r>
              <a:rPr lang="en-US" sz="3800" b="1" dirty="0">
                <a:latin typeface="Cambria" panose="02040503050406030204" pitchFamily="18" charset="0"/>
              </a:rPr>
              <a:t>658.1 Organization and finance</a:t>
            </a:r>
          </a:p>
          <a:p>
            <a:pPr lvl="1"/>
            <a:r>
              <a:rPr lang="en-US" sz="3800" b="1" dirty="0">
                <a:latin typeface="Cambria" panose="02040503050406030204" pitchFamily="18" charset="0"/>
              </a:rPr>
              <a:t>658.2 Plant management</a:t>
            </a:r>
          </a:p>
          <a:p>
            <a:pPr lvl="1"/>
            <a:r>
              <a:rPr lang="en-US" sz="3800" b="1" dirty="0">
                <a:latin typeface="Cambria" panose="02040503050406030204" pitchFamily="18" charset="0"/>
              </a:rPr>
              <a:t>658.3 Personal management</a:t>
            </a:r>
          </a:p>
          <a:p>
            <a:pPr lvl="1"/>
            <a:r>
              <a:rPr lang="en-US" sz="3800" b="1" dirty="0">
                <a:latin typeface="Cambria" panose="02040503050406030204" pitchFamily="18" charset="0"/>
              </a:rPr>
              <a:t>658.4 Executive management</a:t>
            </a:r>
          </a:p>
          <a:p>
            <a:pPr lvl="1"/>
            <a:r>
              <a:rPr lang="en-US" sz="3800" b="1" dirty="0">
                <a:latin typeface="Cambria" panose="02040503050406030204" pitchFamily="18" charset="0"/>
              </a:rPr>
              <a:t>658.5 Management of production</a:t>
            </a:r>
          </a:p>
          <a:p>
            <a:pPr lvl="1"/>
            <a:r>
              <a:rPr lang="en-US" sz="3800" b="1" dirty="0">
                <a:latin typeface="Cambria" panose="02040503050406030204" pitchFamily="18" charset="0"/>
              </a:rPr>
              <a:t>658.7 Management of materials</a:t>
            </a:r>
          </a:p>
          <a:p>
            <a:pPr lvl="1"/>
            <a:r>
              <a:rPr lang="en-US" sz="3800" b="1" dirty="0">
                <a:latin typeface="Cambria" panose="02040503050406030204" pitchFamily="18" charset="0"/>
              </a:rPr>
              <a:t>658.8 management of distribution (Marketing)</a:t>
            </a:r>
          </a:p>
          <a:p>
            <a:pPr lvl="1"/>
            <a:r>
              <a:rPr lang="en-US" sz="3800" b="1" dirty="0">
                <a:latin typeface="Cambria" panose="02040503050406030204" pitchFamily="18" charset="0"/>
              </a:rPr>
              <a:t>659.2 Public relations</a:t>
            </a:r>
          </a:p>
          <a:p>
            <a:endParaRPr lang="en-US" dirty="0">
              <a:latin typeface="Cambria" panose="02040503050406030204" pitchFamily="18" charset="0"/>
            </a:endParaRPr>
          </a:p>
          <a:p>
            <a:endParaRPr lang="en-US" dirty="0">
              <a:latin typeface="Cambria" panose="02040503050406030204" pitchFamily="18" charset="0"/>
            </a:endParaRPr>
          </a:p>
          <a:p>
            <a:endParaRPr lang="en-GB" dirty="0">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33</a:t>
            </a:fld>
            <a:endParaRPr lang="en-US" dirty="0">
              <a:solidFill>
                <a:prstClr val="black">
                  <a:tint val="75000"/>
                </a:prstClr>
              </a:solidFill>
            </a:endParaRPr>
          </a:p>
        </p:txBody>
      </p:sp>
    </p:spTree>
    <p:extLst>
      <p:ext uri="{BB962C8B-B14F-4D97-AF65-F5344CB8AC3E}">
        <p14:creationId xmlns:p14="http://schemas.microsoft.com/office/powerpoint/2010/main" val="41873573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xmlns="" id="{5E7F5DFC-CCD5-4E6C-BC65-17B55CA30BAD}"/>
              </a:ext>
            </a:extLst>
          </p:cNvPr>
          <p:cNvSpPr>
            <a:spLocks noGrp="1" noChangeArrowheads="1"/>
          </p:cNvSpPr>
          <p:nvPr>
            <p:ph type="title"/>
          </p:nvPr>
        </p:nvSpPr>
        <p:spPr>
          <a:xfrm>
            <a:off x="914400" y="152400"/>
            <a:ext cx="7704137" cy="1219200"/>
          </a:xfrm>
        </p:spPr>
        <p:txBody>
          <a:bodyPr>
            <a:normAutofit fontScale="90000"/>
          </a:bodyPr>
          <a:lstStyle/>
          <a:p>
            <a:r>
              <a:rPr lang="en-US" altLang="en-US" sz="3600" b="1" dirty="0">
                <a:ln>
                  <a:noFill/>
                </a:ln>
                <a:solidFill>
                  <a:srgbClr val="FF00FF"/>
                </a:solidFill>
                <a:latin typeface="Bookman Old Style" panose="02050604050505020204" pitchFamily="18" charset="0"/>
              </a:rPr>
              <a:t/>
            </a:r>
            <a:br>
              <a:rPr lang="en-US" altLang="en-US" sz="3600" b="1" dirty="0">
                <a:ln>
                  <a:noFill/>
                </a:ln>
                <a:solidFill>
                  <a:srgbClr val="FF00FF"/>
                </a:solidFill>
                <a:latin typeface="Bookman Old Style" panose="02050604050505020204" pitchFamily="18" charset="0"/>
              </a:rPr>
            </a:br>
            <a:r>
              <a:rPr lang="en-US" altLang="en-US" sz="3600" b="1" dirty="0" smtClean="0">
                <a:ln>
                  <a:noFill/>
                </a:ln>
                <a:solidFill>
                  <a:srgbClr val="FF00FF"/>
                </a:solidFill>
                <a:latin typeface="Bookman Old Style" panose="02050604050505020204" pitchFamily="18" charset="0"/>
              </a:rPr>
              <a:t/>
            </a:r>
            <a:br>
              <a:rPr lang="en-US" altLang="en-US" sz="3600" b="1" dirty="0" smtClean="0">
                <a:ln>
                  <a:noFill/>
                </a:ln>
                <a:solidFill>
                  <a:srgbClr val="FF00FF"/>
                </a:solidFill>
                <a:latin typeface="Bookman Old Style" panose="02050604050505020204" pitchFamily="18" charset="0"/>
              </a:rPr>
            </a:br>
            <a:r>
              <a:rPr lang="en-US" altLang="en-US" sz="3600" b="1" dirty="0">
                <a:solidFill>
                  <a:srgbClr val="FF00FF"/>
                </a:solidFill>
                <a:latin typeface="Bookman Old Style" panose="02050604050505020204" pitchFamily="18" charset="0"/>
              </a:rPr>
              <a:t/>
            </a:r>
            <a:br>
              <a:rPr lang="en-US" altLang="en-US" sz="3600" b="1" dirty="0">
                <a:solidFill>
                  <a:srgbClr val="FF00FF"/>
                </a:solidFill>
                <a:latin typeface="Bookman Old Style" panose="02050604050505020204" pitchFamily="18" charset="0"/>
              </a:rPr>
            </a:br>
            <a:r>
              <a:rPr lang="en-US" altLang="en-US" sz="3600" b="1" dirty="0" smtClean="0">
                <a:solidFill>
                  <a:srgbClr val="FF00FF"/>
                </a:solidFill>
                <a:latin typeface="Bookman Old Style" panose="02050604050505020204" pitchFamily="18" charset="0"/>
              </a:rPr>
              <a:t/>
            </a:r>
            <a:br>
              <a:rPr lang="en-US" altLang="en-US" sz="3600" b="1" dirty="0" smtClean="0">
                <a:solidFill>
                  <a:srgbClr val="FF00FF"/>
                </a:solidFill>
                <a:latin typeface="Bookman Old Style" panose="02050604050505020204" pitchFamily="18" charset="0"/>
              </a:rPr>
            </a:br>
            <a:r>
              <a:rPr lang="en-US" altLang="en-US" sz="3600" b="1" dirty="0">
                <a:solidFill>
                  <a:srgbClr val="FF00FF"/>
                </a:solidFill>
                <a:latin typeface="Bookman Old Style" panose="02050604050505020204" pitchFamily="18" charset="0"/>
              </a:rPr>
              <a:t/>
            </a:r>
            <a:br>
              <a:rPr lang="en-US" altLang="en-US" sz="3600" b="1" dirty="0">
                <a:solidFill>
                  <a:srgbClr val="FF00FF"/>
                </a:solidFill>
                <a:latin typeface="Bookman Old Style" panose="02050604050505020204" pitchFamily="18" charset="0"/>
              </a:rPr>
            </a:br>
            <a:r>
              <a:rPr lang="en-US" altLang="en-US" sz="3600" b="1" dirty="0" smtClean="0">
                <a:ln>
                  <a:noFill/>
                </a:ln>
                <a:solidFill>
                  <a:srgbClr val="FF00FF"/>
                </a:solidFill>
                <a:latin typeface="Bookman Old Style" panose="02050604050505020204" pitchFamily="18" charset="0"/>
              </a:rPr>
              <a:t>How </a:t>
            </a:r>
            <a:r>
              <a:rPr lang="en-US" altLang="en-US" sz="3600" b="1" dirty="0">
                <a:ln>
                  <a:noFill/>
                </a:ln>
                <a:solidFill>
                  <a:srgbClr val="FF00FF"/>
                </a:solidFill>
                <a:latin typeface="Bookman Old Style" panose="02050604050505020204" pitchFamily="18" charset="0"/>
              </a:rPr>
              <a:t>to Find Books - Continue..</a:t>
            </a:r>
            <a:r>
              <a:rPr lang="en-US" altLang="en-US" b="1" dirty="0">
                <a:ln>
                  <a:noFill/>
                </a:ln>
                <a:solidFill>
                  <a:srgbClr val="FF00FF"/>
                </a:solidFill>
                <a:latin typeface="Bookman Old Style" panose="02050604050505020204" pitchFamily="18" charset="0"/>
              </a:rPr>
              <a:t/>
            </a:r>
            <a:br>
              <a:rPr lang="en-US" altLang="en-US" b="1" dirty="0">
                <a:ln>
                  <a:noFill/>
                </a:ln>
                <a:solidFill>
                  <a:srgbClr val="FF00FF"/>
                </a:solidFill>
                <a:latin typeface="Bookman Old Style" panose="02050604050505020204" pitchFamily="18" charset="0"/>
              </a:rPr>
            </a:br>
            <a:endParaRPr lang="en-US" altLang="en-US" b="1" dirty="0">
              <a:ln>
                <a:noFill/>
              </a:ln>
              <a:solidFill>
                <a:srgbClr val="FF00FF"/>
              </a:solidFill>
              <a:latin typeface="Bookman Old Style" panose="02050604050505020204" pitchFamily="18" charset="0"/>
            </a:endParaRPr>
          </a:p>
        </p:txBody>
      </p:sp>
      <p:sp>
        <p:nvSpPr>
          <p:cNvPr id="31747" name="Rectangle 3">
            <a:extLst>
              <a:ext uri="{FF2B5EF4-FFF2-40B4-BE49-F238E27FC236}">
                <a16:creationId xmlns:a16="http://schemas.microsoft.com/office/drawing/2014/main" xmlns="" id="{BB35C0B5-BA28-44BD-912C-EEECC5978510}"/>
              </a:ext>
            </a:extLst>
          </p:cNvPr>
          <p:cNvSpPr>
            <a:spLocks noGrp="1" noChangeArrowheads="1"/>
          </p:cNvSpPr>
          <p:nvPr>
            <p:ph sz="half" idx="1"/>
          </p:nvPr>
        </p:nvSpPr>
        <p:spPr>
          <a:xfrm>
            <a:off x="457200" y="1143000"/>
            <a:ext cx="8458200" cy="5829301"/>
          </a:xfrm>
        </p:spPr>
        <p:txBody>
          <a:bodyPr/>
          <a:lstStyle/>
          <a:p>
            <a:pPr>
              <a:lnSpc>
                <a:spcPct val="80000"/>
              </a:lnSpc>
              <a:spcBef>
                <a:spcPct val="0"/>
              </a:spcBef>
              <a:buClrTx/>
              <a:buSzTx/>
              <a:buFontTx/>
              <a:buChar char="•"/>
            </a:pPr>
            <a:r>
              <a:rPr lang="en-US" altLang="en-US" sz="2400" dirty="0">
                <a:solidFill>
                  <a:srgbClr val="002060"/>
                </a:solidFill>
                <a:latin typeface="Bookman Old Style" panose="02050604050505020204" pitchFamily="18" charset="0"/>
              </a:rPr>
              <a:t>To find books in the library, you may search  OPAC, the online catalog, by author, title, subject, or keyword.</a:t>
            </a:r>
          </a:p>
          <a:p>
            <a:pPr>
              <a:lnSpc>
                <a:spcPct val="80000"/>
              </a:lnSpc>
              <a:spcBef>
                <a:spcPct val="0"/>
              </a:spcBef>
              <a:buClrTx/>
              <a:buSzTx/>
              <a:buFontTx/>
              <a:buChar char="•"/>
            </a:pPr>
            <a:endParaRPr lang="en-US" altLang="en-US" sz="2400" dirty="0">
              <a:solidFill>
                <a:srgbClr val="002060"/>
              </a:solidFill>
              <a:latin typeface="Bookman Old Style" panose="02050604050505020204" pitchFamily="18" charset="0"/>
            </a:endParaRPr>
          </a:p>
          <a:p>
            <a:pPr>
              <a:lnSpc>
                <a:spcPct val="80000"/>
              </a:lnSpc>
              <a:spcBef>
                <a:spcPct val="0"/>
              </a:spcBef>
              <a:buClrTx/>
              <a:buSzTx/>
              <a:buFontTx/>
              <a:buChar char="•"/>
            </a:pPr>
            <a:r>
              <a:rPr lang="en-US" altLang="en-US" sz="2400" dirty="0">
                <a:solidFill>
                  <a:srgbClr val="002060"/>
                </a:solidFill>
                <a:latin typeface="Bookman Old Style" panose="02050604050505020204" pitchFamily="18" charset="0"/>
              </a:rPr>
              <a:t>If you only know the author's name, use the AUTHOR begins with search, and type all or part of the author's name. When searching personal names, type the last name first. An author can be a person, corporation, association, or a conference sponsor.</a:t>
            </a:r>
          </a:p>
          <a:p>
            <a:pPr>
              <a:lnSpc>
                <a:spcPct val="80000"/>
              </a:lnSpc>
              <a:spcBef>
                <a:spcPct val="0"/>
              </a:spcBef>
              <a:buClrTx/>
              <a:buSzTx/>
              <a:buFontTx/>
              <a:buChar char="•"/>
            </a:pPr>
            <a:endParaRPr lang="en-US" altLang="en-US" sz="2400" dirty="0">
              <a:solidFill>
                <a:srgbClr val="002060"/>
              </a:solidFill>
              <a:latin typeface="Bookman Old Style" panose="02050604050505020204" pitchFamily="18" charset="0"/>
            </a:endParaRPr>
          </a:p>
          <a:p>
            <a:pPr>
              <a:lnSpc>
                <a:spcPct val="80000"/>
              </a:lnSpc>
              <a:buFontTx/>
              <a:buChar char="•"/>
            </a:pPr>
            <a:r>
              <a:rPr lang="en-US" altLang="en-US" sz="2400" dirty="0">
                <a:solidFill>
                  <a:srgbClr val="002060"/>
                </a:solidFill>
                <a:latin typeface="Bookman Old Style" panose="02050604050505020204" pitchFamily="18" charset="0"/>
              </a:rPr>
              <a:t>When you want books about a particular subject, use one of the SUBJECT search options. If you have an exact subject heading from the Library of Congress Subject Headings, use a SUBJECT begins with search. Otherwise use a SUBJECT keyword search or ask for assistance at the reference desk.</a:t>
            </a:r>
          </a:p>
          <a:p>
            <a:pPr>
              <a:lnSpc>
                <a:spcPct val="80000"/>
              </a:lnSpc>
              <a:spcBef>
                <a:spcPct val="0"/>
              </a:spcBef>
              <a:buClrTx/>
              <a:buSzTx/>
              <a:buFontTx/>
              <a:buChar char="•"/>
            </a:pPr>
            <a:endParaRPr lang="en-US" altLang="en-US" sz="2400" dirty="0">
              <a:solidFill>
                <a:srgbClr val="002060"/>
              </a:solidFill>
              <a:latin typeface="Bookman Old Style" panose="02050604050505020204" pitchFamily="18" charset="0"/>
            </a:endParaRPr>
          </a:p>
          <a:p>
            <a:pPr>
              <a:lnSpc>
                <a:spcPct val="80000"/>
              </a:lnSpc>
            </a:pPr>
            <a:endParaRPr lang="en-US" altLang="en-US" sz="2400" dirty="0">
              <a:solidFill>
                <a:srgbClr val="002060"/>
              </a:solidFill>
            </a:endParaRPr>
          </a:p>
        </p:txBody>
      </p:sp>
      <p:sp>
        <p:nvSpPr>
          <p:cNvPr id="31749" name="Date Placeholder 4">
            <a:extLst>
              <a:ext uri="{FF2B5EF4-FFF2-40B4-BE49-F238E27FC236}">
                <a16:creationId xmlns:a16="http://schemas.microsoft.com/office/drawing/2014/main" xmlns="" id="{C62BA4C7-991F-4E82-B2B9-08457B9A7B7B}"/>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DB9689CC-DFB8-49F0-AEDD-D1048FD49053}" type="datetime9">
              <a:rPr lang="en-US" altLang="en-US"/>
              <a:pPr fontAlgn="base">
                <a:spcBef>
                  <a:spcPct val="0"/>
                </a:spcBef>
                <a:spcAft>
                  <a:spcPct val="0"/>
                </a:spcAft>
              </a:pPr>
              <a:t>10/12/2021 11:14:50 AM</a:t>
            </a:fld>
            <a:endParaRPr lang="en-US" altLang="en-US"/>
          </a:p>
        </p:txBody>
      </p:sp>
      <p:sp>
        <p:nvSpPr>
          <p:cNvPr id="31750" name="Slide Number Placeholder 6">
            <a:extLst>
              <a:ext uri="{FF2B5EF4-FFF2-40B4-BE49-F238E27FC236}">
                <a16:creationId xmlns:a16="http://schemas.microsoft.com/office/drawing/2014/main" xmlns="" id="{07FBAB6C-B238-45C4-BE29-8E720F111BC5}"/>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49D3AF76-E91B-444F-9ED0-2FC1A3742496}" type="slidenum">
              <a:rPr lang="en-US" altLang="en-US">
                <a:latin typeface="Verdana" panose="020B0604030504040204" pitchFamily="34" charset="0"/>
              </a:rPr>
              <a:pPr fontAlgn="base">
                <a:spcBef>
                  <a:spcPct val="0"/>
                </a:spcBef>
                <a:spcAft>
                  <a:spcPct val="0"/>
                </a:spcAft>
              </a:pPr>
              <a:t>34</a:t>
            </a:fld>
            <a:endParaRPr lang="en-US" altLang="en-US">
              <a:latin typeface="Verdana" panose="020B0604030504040204" pitchFamily="34" charset="0"/>
            </a:endParaRPr>
          </a:p>
        </p:txBody>
      </p:sp>
    </p:spTree>
  </p:cSld>
  <p:clrMapOvr>
    <a:masterClrMapping/>
  </p:clrMapOvr>
  <p:transition spd="med">
    <p:wheel spokes="8"/>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3" name="Rectangle 3">
            <a:extLst>
              <a:ext uri="{FF2B5EF4-FFF2-40B4-BE49-F238E27FC236}">
                <a16:creationId xmlns:a16="http://schemas.microsoft.com/office/drawing/2014/main" xmlns="" id="{E9B4895A-95B2-4C64-9006-3FB753B91917}"/>
              </a:ext>
            </a:extLst>
          </p:cNvPr>
          <p:cNvSpPr>
            <a:spLocks noGrp="1" noChangeArrowheads="1"/>
          </p:cNvSpPr>
          <p:nvPr>
            <p:ph idx="1"/>
          </p:nvPr>
        </p:nvSpPr>
        <p:spPr>
          <a:xfrm>
            <a:off x="152400" y="838200"/>
            <a:ext cx="9144000" cy="5749925"/>
          </a:xfrm>
        </p:spPr>
        <p:txBody>
          <a:bodyPr rtlCol="0">
            <a:normAutofit/>
          </a:bodyPr>
          <a:lstStyle/>
          <a:p>
            <a:pPr fontAlgn="auto">
              <a:lnSpc>
                <a:spcPct val="80000"/>
              </a:lnSpc>
              <a:buClr>
                <a:schemeClr val="accent1">
                  <a:lumMod val="75000"/>
                </a:schemeClr>
              </a:buClr>
              <a:buFontTx/>
              <a:buChar char="•"/>
              <a:defRPr/>
            </a:pPr>
            <a:r>
              <a:rPr lang="en-US" sz="2800" dirty="0">
                <a:solidFill>
                  <a:srgbClr val="002060"/>
                </a:solidFill>
                <a:latin typeface="Bookman Old Style" pitchFamily="18" charset="0"/>
              </a:rPr>
              <a:t>If you do not know the exact author's name, title, or subject heading, use the </a:t>
            </a:r>
            <a:r>
              <a:rPr lang="en-US" sz="2800" i="1" dirty="0">
                <a:solidFill>
                  <a:srgbClr val="002060"/>
                </a:solidFill>
                <a:latin typeface="Bookman Old Style" pitchFamily="18" charset="0"/>
              </a:rPr>
              <a:t>WORDS </a:t>
            </a:r>
            <a:r>
              <a:rPr lang="en-US" sz="2800" dirty="0">
                <a:solidFill>
                  <a:srgbClr val="002060"/>
                </a:solidFill>
                <a:latin typeface="Bookman Old Style" pitchFamily="18" charset="0"/>
              </a:rPr>
              <a:t>anywhere search, or try an Advanced Search. Either option will allow you to combine search terms, for instance, an author's last name and a keyword in a title.</a:t>
            </a:r>
          </a:p>
          <a:p>
            <a:pPr fontAlgn="auto">
              <a:lnSpc>
                <a:spcPct val="80000"/>
              </a:lnSpc>
              <a:buClr>
                <a:schemeClr val="accent1">
                  <a:lumMod val="75000"/>
                </a:schemeClr>
              </a:buClr>
              <a:buFont typeface="Arial"/>
              <a:buChar char="•"/>
              <a:defRPr/>
            </a:pPr>
            <a:endParaRPr lang="en-US" sz="2800" dirty="0">
              <a:solidFill>
                <a:srgbClr val="002060"/>
              </a:solidFill>
              <a:latin typeface="Bookman Old Style" pitchFamily="18" charset="0"/>
            </a:endParaRPr>
          </a:p>
          <a:p>
            <a:pPr fontAlgn="auto">
              <a:lnSpc>
                <a:spcPct val="80000"/>
              </a:lnSpc>
              <a:buClr>
                <a:schemeClr val="accent1">
                  <a:lumMod val="75000"/>
                </a:schemeClr>
              </a:buClr>
              <a:buFont typeface="Arial"/>
              <a:buChar char="•"/>
              <a:defRPr/>
            </a:pPr>
            <a:r>
              <a:rPr lang="en-US" sz="2800" dirty="0">
                <a:solidFill>
                  <a:srgbClr val="002060"/>
                </a:solidFill>
                <a:latin typeface="Bookman Old Style" pitchFamily="18" charset="0"/>
              </a:rPr>
              <a:t>After you display the full record for the book, write down the owning library, the complete call number, the sub-location, and the status, then go to the shelves to get the book. </a:t>
            </a:r>
            <a:r>
              <a:rPr lang="en-GB" sz="2000" dirty="0">
                <a:solidFill>
                  <a:srgbClr val="002060"/>
                </a:solidFill>
                <a:latin typeface="Bookman Old Style" pitchFamily="18" charset="0"/>
                <a:hlinkClick r:id="rId2">
                  <a:extLst>
                    <a:ext uri="{A12FA001-AC4F-418D-AE19-62706E023703}">
                      <ahyp:hlinkClr xmlns="" xmlns:ahyp="http://schemas.microsoft.com/office/drawing/2018/hyperlinkcolor" val="tx"/>
                    </a:ext>
                  </a:extLst>
                </a:hlinkClick>
              </a:rPr>
              <a:t>http://www.lib.ruh.ac.lk</a:t>
            </a:r>
            <a:endParaRPr lang="en-US" sz="2000" dirty="0">
              <a:solidFill>
                <a:srgbClr val="002060"/>
              </a:solidFill>
              <a:latin typeface="Bookman Old Style" pitchFamily="18" charset="0"/>
            </a:endParaRPr>
          </a:p>
          <a:p>
            <a:pPr fontAlgn="auto">
              <a:lnSpc>
                <a:spcPct val="80000"/>
              </a:lnSpc>
              <a:buClr>
                <a:schemeClr val="accent1">
                  <a:lumMod val="75000"/>
                </a:schemeClr>
              </a:buClr>
              <a:buFont typeface="Wingdings" panose="05000000000000000000" pitchFamily="2" charset="2"/>
              <a:buNone/>
              <a:defRPr/>
            </a:pPr>
            <a:endParaRPr lang="en-US" sz="2800" dirty="0">
              <a:solidFill>
                <a:srgbClr val="002060"/>
              </a:solidFill>
              <a:latin typeface="Bookman Old Style" pitchFamily="18" charset="0"/>
            </a:endParaRPr>
          </a:p>
          <a:p>
            <a:pPr fontAlgn="auto">
              <a:lnSpc>
                <a:spcPct val="80000"/>
              </a:lnSpc>
              <a:buClr>
                <a:schemeClr val="accent1">
                  <a:lumMod val="75000"/>
                </a:schemeClr>
              </a:buClr>
              <a:buFont typeface="Arial"/>
              <a:buChar char="•"/>
              <a:defRPr/>
            </a:pPr>
            <a:r>
              <a:rPr lang="en-US" sz="2800" dirty="0">
                <a:solidFill>
                  <a:srgbClr val="002060"/>
                </a:solidFill>
                <a:latin typeface="Bookman Old Style" pitchFamily="18" charset="0"/>
              </a:rPr>
              <a:t>If you want to borrow a book, take it to the counter in the library.</a:t>
            </a:r>
          </a:p>
          <a:p>
            <a:pPr fontAlgn="auto">
              <a:lnSpc>
                <a:spcPct val="80000"/>
              </a:lnSpc>
              <a:buClr>
                <a:schemeClr val="accent1">
                  <a:lumMod val="75000"/>
                </a:schemeClr>
              </a:buClr>
              <a:buFont typeface="Arial"/>
              <a:buChar char="•"/>
              <a:defRPr/>
            </a:pPr>
            <a:endParaRPr lang="en-US" sz="2800" dirty="0">
              <a:solidFill>
                <a:srgbClr val="002060"/>
              </a:solidFill>
              <a:latin typeface="Bookman Old Style" pitchFamily="18" charset="0"/>
            </a:endParaRPr>
          </a:p>
        </p:txBody>
      </p:sp>
      <p:sp>
        <p:nvSpPr>
          <p:cNvPr id="33795" name="Date Placeholder 3">
            <a:extLst>
              <a:ext uri="{FF2B5EF4-FFF2-40B4-BE49-F238E27FC236}">
                <a16:creationId xmlns:a16="http://schemas.microsoft.com/office/drawing/2014/main" xmlns="" id="{C9B9F8DF-D83F-47DD-A199-ED43F2EE894B}"/>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60415796-F7AA-4701-A0BF-09197886320F}" type="datetime9">
              <a:rPr lang="en-US" altLang="en-US"/>
              <a:pPr fontAlgn="base">
                <a:spcBef>
                  <a:spcPct val="0"/>
                </a:spcBef>
                <a:spcAft>
                  <a:spcPct val="0"/>
                </a:spcAft>
              </a:pPr>
              <a:t>10/12/2021 11:14:50 AM</a:t>
            </a:fld>
            <a:endParaRPr lang="en-US" altLang="en-US"/>
          </a:p>
        </p:txBody>
      </p:sp>
      <p:sp>
        <p:nvSpPr>
          <p:cNvPr id="33796" name="Slide Number Placeholder 5">
            <a:extLst>
              <a:ext uri="{FF2B5EF4-FFF2-40B4-BE49-F238E27FC236}">
                <a16:creationId xmlns:a16="http://schemas.microsoft.com/office/drawing/2014/main" xmlns="" id="{77FCC18A-2364-4564-8D78-522329244FB5}"/>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13251346-1407-4A96-8C58-3C5E79AF9C60}" type="slidenum">
              <a:rPr lang="en-US" altLang="en-US">
                <a:latin typeface="Verdana" panose="020B0604030504040204" pitchFamily="34" charset="0"/>
              </a:rPr>
              <a:pPr fontAlgn="base">
                <a:spcBef>
                  <a:spcPct val="0"/>
                </a:spcBef>
                <a:spcAft>
                  <a:spcPct val="0"/>
                </a:spcAft>
              </a:pPr>
              <a:t>35</a:t>
            </a:fld>
            <a:endParaRPr lang="en-US" altLang="en-US">
              <a:latin typeface="Verdana" panose="020B0604030504040204" pitchFamily="34" charset="0"/>
            </a:endParaRPr>
          </a:p>
        </p:txBody>
      </p:sp>
    </p:spTree>
  </p:cSld>
  <p:clrMapOvr>
    <a:masterClrMapping/>
  </p:clrMapOvr>
  <p:transition spd="med">
    <p:wheel spokes="8"/>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1143000"/>
          </a:xfrm>
        </p:spPr>
        <p:txBody>
          <a:bodyPr>
            <a:normAutofit fontScale="90000"/>
          </a:bodyPr>
          <a:lstStyle/>
          <a:p>
            <a:r>
              <a:rPr lang="en-US" dirty="0"/>
              <a:t>Online Public Access Catalogue (OPAC)</a:t>
            </a:r>
          </a:p>
        </p:txBody>
      </p:sp>
      <p:sp>
        <p:nvSpPr>
          <p:cNvPr id="3" name="Content Placeholder 2"/>
          <p:cNvSpPr>
            <a:spLocks noGrp="1"/>
          </p:cNvSpPr>
          <p:nvPr>
            <p:ph idx="1"/>
          </p:nvPr>
        </p:nvSpPr>
        <p:spPr/>
        <p:txBody>
          <a:bodyPr/>
          <a:lstStyle/>
          <a:p>
            <a:pPr algn="just"/>
            <a:r>
              <a:rPr lang="en-US" dirty="0">
                <a:latin typeface="Cambria" panose="02040503050406030204" pitchFamily="18" charset="0"/>
              </a:rPr>
              <a:t>Using OPAC you can search library materials available in main library and branch libraries of University of Ruhuna. </a:t>
            </a:r>
          </a:p>
          <a:p>
            <a:pPr algn="just"/>
            <a:endParaRPr lang="si-LK" dirty="0">
              <a:latin typeface="Cambria" panose="02040503050406030204" pitchFamily="18" charset="0"/>
            </a:endParaRPr>
          </a:p>
          <a:p>
            <a:pPr algn="just"/>
            <a:r>
              <a:rPr lang="en-US" dirty="0">
                <a:latin typeface="Cambria" panose="02040503050406030204" pitchFamily="18" charset="0"/>
              </a:rPr>
              <a:t>URL - </a:t>
            </a:r>
            <a:r>
              <a:rPr lang="en-US" dirty="0">
                <a:latin typeface="Cambria" panose="02040503050406030204" pitchFamily="18" charset="0"/>
                <a:hlinkClick r:id="rId2"/>
              </a:rPr>
              <a:t>http://opac.lib.ruh.ac.lk</a:t>
            </a:r>
            <a:r>
              <a:rPr lang="en-US" dirty="0">
                <a:latin typeface="Cambria" panose="02040503050406030204" pitchFamily="18" charset="0"/>
              </a:rPr>
              <a:t> </a:t>
            </a:r>
            <a:r>
              <a:rPr lang="si-LK" dirty="0">
                <a:latin typeface="Cambria" panose="02040503050406030204" pitchFamily="18" charset="0"/>
              </a:rPr>
              <a:t> </a:t>
            </a: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36</a:t>
            </a:fld>
            <a:endParaRPr lang="en-US">
              <a:solidFill>
                <a:prstClr val="black">
                  <a:tint val="75000"/>
                </a:prstClr>
              </a:solidFill>
            </a:endParaRPr>
          </a:p>
        </p:txBody>
      </p:sp>
    </p:spTree>
    <p:extLst>
      <p:ext uri="{BB962C8B-B14F-4D97-AF65-F5344CB8AC3E}">
        <p14:creationId xmlns:p14="http://schemas.microsoft.com/office/powerpoint/2010/main" val="36477237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xmlns="" id="{4AD22796-0C3F-4CB1-9109-E13104F32600}"/>
              </a:ext>
            </a:extLst>
          </p:cNvPr>
          <p:cNvSpPr>
            <a:spLocks noGrp="1" noChangeArrowheads="1"/>
          </p:cNvSpPr>
          <p:nvPr>
            <p:ph type="title"/>
          </p:nvPr>
        </p:nvSpPr>
        <p:spPr>
          <a:xfrm>
            <a:off x="457200" y="152400"/>
            <a:ext cx="7620000" cy="762000"/>
          </a:xfrm>
        </p:spPr>
        <p:txBody>
          <a:bodyPr>
            <a:normAutofit fontScale="90000"/>
          </a:bodyPr>
          <a:lstStyle/>
          <a:p>
            <a:r>
              <a:rPr lang="en-GB" altLang="en-US" b="1" dirty="0">
                <a:ln>
                  <a:noFill/>
                </a:ln>
                <a:solidFill>
                  <a:srgbClr val="FF00FF"/>
                </a:solidFill>
                <a:latin typeface="Bookman Old Style" panose="02050604050505020204" pitchFamily="18" charset="0"/>
              </a:rPr>
              <a:t>How do I take books out?</a:t>
            </a:r>
            <a:endParaRPr lang="en-US" altLang="en-US" b="1" dirty="0">
              <a:ln>
                <a:noFill/>
              </a:ln>
              <a:solidFill>
                <a:srgbClr val="FF00FF"/>
              </a:solidFill>
              <a:latin typeface="Bookman Old Style" panose="02050604050505020204" pitchFamily="18" charset="0"/>
            </a:endParaRPr>
          </a:p>
        </p:txBody>
      </p:sp>
      <p:sp>
        <p:nvSpPr>
          <p:cNvPr id="34819" name="Rectangle 3">
            <a:extLst>
              <a:ext uri="{FF2B5EF4-FFF2-40B4-BE49-F238E27FC236}">
                <a16:creationId xmlns:a16="http://schemas.microsoft.com/office/drawing/2014/main" xmlns="" id="{4AE195E5-A218-47D9-AFC6-3029D4254DAE}"/>
              </a:ext>
            </a:extLst>
          </p:cNvPr>
          <p:cNvSpPr>
            <a:spLocks noGrp="1" noChangeArrowheads="1"/>
          </p:cNvSpPr>
          <p:nvPr>
            <p:ph idx="1"/>
          </p:nvPr>
        </p:nvSpPr>
        <p:spPr>
          <a:xfrm>
            <a:off x="1295400" y="914400"/>
            <a:ext cx="7391400" cy="1524000"/>
          </a:xfrm>
        </p:spPr>
        <p:txBody>
          <a:bodyPr>
            <a:normAutofit/>
          </a:bodyPr>
          <a:lstStyle/>
          <a:p>
            <a:pPr>
              <a:buFontTx/>
              <a:buChar char="•"/>
            </a:pPr>
            <a:r>
              <a:rPr lang="en-US" altLang="en-US" sz="2800" dirty="0">
                <a:solidFill>
                  <a:srgbClr val="002060"/>
                </a:solidFill>
                <a:latin typeface="Bookman Old Style" panose="02050604050505020204" pitchFamily="18" charset="0"/>
              </a:rPr>
              <a:t>If you want to take  books out, take it to the counter in the library with your University ID or student record book</a:t>
            </a:r>
            <a:r>
              <a:rPr lang="en-US" altLang="en-US" sz="2800" dirty="0" smtClean="0">
                <a:solidFill>
                  <a:srgbClr val="002060"/>
                </a:solidFill>
                <a:latin typeface="Bookman Old Style" panose="02050604050505020204" pitchFamily="18" charset="0"/>
              </a:rPr>
              <a:t>.</a:t>
            </a:r>
            <a:endParaRPr lang="en-US" altLang="en-US" dirty="0">
              <a:solidFill>
                <a:srgbClr val="002060"/>
              </a:solidFill>
            </a:endParaRPr>
          </a:p>
        </p:txBody>
      </p:sp>
      <p:sp>
        <p:nvSpPr>
          <p:cNvPr id="34820" name="Date Placeholder 3">
            <a:extLst>
              <a:ext uri="{FF2B5EF4-FFF2-40B4-BE49-F238E27FC236}">
                <a16:creationId xmlns:a16="http://schemas.microsoft.com/office/drawing/2014/main" xmlns="" id="{A0FBB98A-6A32-46BF-BDAB-A13CBDD0D7FB}"/>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F50EE4FD-5B06-45EF-A918-5E38CF831301}" type="datetime9">
              <a:rPr lang="en-US" altLang="en-US"/>
              <a:pPr fontAlgn="base">
                <a:spcBef>
                  <a:spcPct val="0"/>
                </a:spcBef>
                <a:spcAft>
                  <a:spcPct val="0"/>
                </a:spcAft>
              </a:pPr>
              <a:t>10/12/2021 11:14:50 AM</a:t>
            </a:fld>
            <a:endParaRPr lang="en-US" altLang="en-US"/>
          </a:p>
        </p:txBody>
      </p:sp>
      <p:sp>
        <p:nvSpPr>
          <p:cNvPr id="34821" name="Slide Number Placeholder 5">
            <a:extLst>
              <a:ext uri="{FF2B5EF4-FFF2-40B4-BE49-F238E27FC236}">
                <a16:creationId xmlns:a16="http://schemas.microsoft.com/office/drawing/2014/main" xmlns="" id="{44E5C5A9-5466-4FA3-B61D-7AAAE8349B46}"/>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C8AD5169-BE1B-43B8-AC4D-D8F9BAD52B5C}" type="slidenum">
              <a:rPr lang="en-US" altLang="en-US">
                <a:latin typeface="Verdana" panose="020B0604030504040204" pitchFamily="34" charset="0"/>
              </a:rPr>
              <a:pPr fontAlgn="base">
                <a:spcBef>
                  <a:spcPct val="0"/>
                </a:spcBef>
                <a:spcAft>
                  <a:spcPct val="0"/>
                </a:spcAft>
              </a:pPr>
              <a:t>37</a:t>
            </a:fld>
            <a:endParaRPr lang="en-US" altLang="en-US">
              <a:latin typeface="Verdana" panose="020B0604030504040204" pitchFamily="34" charset="0"/>
            </a:endParaRPr>
          </a:p>
        </p:txBody>
      </p:sp>
      <p:pic>
        <p:nvPicPr>
          <p:cNvPr id="6" name="Picture 5">
            <a:extLst>
              <a:ext uri="{FF2B5EF4-FFF2-40B4-BE49-F238E27FC236}">
                <a16:creationId xmlns:a16="http://schemas.microsoft.com/office/drawing/2014/main" xmlns="" id="{99932EDD-97B1-41FA-86C3-E558715813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5400" y="3179618"/>
            <a:ext cx="7429500" cy="3525982"/>
          </a:xfrm>
          <a:prstGeom prst="rect">
            <a:avLst/>
          </a:prstGeom>
        </p:spPr>
      </p:pic>
      <p:sp>
        <p:nvSpPr>
          <p:cNvPr id="7" name="Title 1">
            <a:extLst>
              <a:ext uri="{FF2B5EF4-FFF2-40B4-BE49-F238E27FC236}">
                <a16:creationId xmlns:a16="http://schemas.microsoft.com/office/drawing/2014/main" xmlns="" id="{687DCD31-6605-48ED-B022-563C197F22BC}"/>
              </a:ext>
            </a:extLst>
          </p:cNvPr>
          <p:cNvSpPr txBox="1">
            <a:spLocks/>
          </p:cNvSpPr>
          <p:nvPr/>
        </p:nvSpPr>
        <p:spPr bwMode="auto">
          <a:xfrm>
            <a:off x="2076450" y="2324100"/>
            <a:ext cx="5867400"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fontAlgn="base">
              <a:spcBef>
                <a:spcPct val="0"/>
              </a:spcBef>
              <a:spcAft>
                <a:spcPct val="0"/>
              </a:spcAft>
              <a:defRPr sz="4000" kern="1200">
                <a:ln w="3175" cmpd="sng">
                  <a:noFill/>
                </a:ln>
                <a:solidFill>
                  <a:schemeClr val="tx1"/>
                </a:solidFill>
                <a:latin typeface="+mj-lt"/>
                <a:ea typeface="+mj-ea"/>
                <a:cs typeface="+mj-cs"/>
              </a:defRPr>
            </a:lvl1pPr>
            <a:lvl2pPr algn="ctr" defTabSz="457200" rtl="0" fontAlgn="base">
              <a:spcBef>
                <a:spcPct val="0"/>
              </a:spcBef>
              <a:spcAft>
                <a:spcPct val="0"/>
              </a:spcAft>
              <a:defRPr sz="4000">
                <a:solidFill>
                  <a:schemeClr val="tx1"/>
                </a:solidFill>
                <a:latin typeface="Corbel" panose="020B0503020204020204" pitchFamily="34" charset="0"/>
              </a:defRPr>
            </a:lvl2pPr>
            <a:lvl3pPr algn="ctr" defTabSz="457200" rtl="0" fontAlgn="base">
              <a:spcBef>
                <a:spcPct val="0"/>
              </a:spcBef>
              <a:spcAft>
                <a:spcPct val="0"/>
              </a:spcAft>
              <a:defRPr sz="4000">
                <a:solidFill>
                  <a:schemeClr val="tx1"/>
                </a:solidFill>
                <a:latin typeface="Corbel" panose="020B0503020204020204" pitchFamily="34" charset="0"/>
              </a:defRPr>
            </a:lvl3pPr>
            <a:lvl4pPr algn="ctr" defTabSz="457200" rtl="0" fontAlgn="base">
              <a:spcBef>
                <a:spcPct val="0"/>
              </a:spcBef>
              <a:spcAft>
                <a:spcPct val="0"/>
              </a:spcAft>
              <a:defRPr sz="4000">
                <a:solidFill>
                  <a:schemeClr val="tx1"/>
                </a:solidFill>
                <a:latin typeface="Corbel" panose="020B0503020204020204" pitchFamily="34" charset="0"/>
              </a:defRPr>
            </a:lvl4pPr>
            <a:lvl5pPr algn="ctr" defTabSz="457200" rtl="0" fontAlgn="base">
              <a:spcBef>
                <a:spcPct val="0"/>
              </a:spcBef>
              <a:spcAft>
                <a:spcPct val="0"/>
              </a:spcAft>
              <a:defRPr sz="4000">
                <a:solidFill>
                  <a:schemeClr val="tx1"/>
                </a:solidFill>
                <a:latin typeface="Corbel" panose="020B0503020204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smtClean="0">
                <a:solidFill>
                  <a:prstClr val="black"/>
                </a:solidFill>
              </a:rPr>
              <a:t>Library counter</a:t>
            </a:r>
            <a:endParaRPr lang="en-US" sz="3200" b="1" dirty="0">
              <a:solidFill>
                <a:prstClr val="black"/>
              </a:solidFill>
            </a:endParaRPr>
          </a:p>
        </p:txBody>
      </p:sp>
    </p:spTree>
  </p:cSld>
  <p:clrMapOvr>
    <a:masterClrMapping/>
  </p:clrMapOvr>
  <p:transition spd="med">
    <p:wheel spokes="8"/>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xmlns="" id="{0F97DB50-CC28-42E6-82AF-26A0A9800F85}"/>
              </a:ext>
            </a:extLst>
          </p:cNvPr>
          <p:cNvSpPr>
            <a:spLocks noGrp="1" noChangeArrowheads="1"/>
          </p:cNvSpPr>
          <p:nvPr>
            <p:ph type="title"/>
          </p:nvPr>
        </p:nvSpPr>
        <p:spPr>
          <a:xfrm>
            <a:off x="982663" y="152400"/>
            <a:ext cx="7704137" cy="914400"/>
          </a:xfrm>
        </p:spPr>
        <p:txBody>
          <a:bodyPr>
            <a:normAutofit fontScale="90000"/>
          </a:bodyPr>
          <a:lstStyle/>
          <a:p>
            <a:r>
              <a:rPr lang="en-GB" altLang="en-US" b="1" dirty="0">
                <a:ln>
                  <a:noFill/>
                </a:ln>
                <a:solidFill>
                  <a:srgbClr val="FF00FF"/>
                </a:solidFill>
                <a:latin typeface="Bookman Old Style" panose="02050604050505020204" pitchFamily="18" charset="0"/>
              </a:rPr>
              <a:t>Where do I return books?</a:t>
            </a:r>
            <a:endParaRPr lang="en-US" altLang="en-US" b="1" dirty="0">
              <a:ln>
                <a:noFill/>
              </a:ln>
              <a:solidFill>
                <a:srgbClr val="FF00FF"/>
              </a:solidFill>
              <a:latin typeface="Bookman Old Style" panose="02050604050505020204" pitchFamily="18" charset="0"/>
            </a:endParaRPr>
          </a:p>
        </p:txBody>
      </p:sp>
      <p:sp>
        <p:nvSpPr>
          <p:cNvPr id="35843" name="Rectangle 3">
            <a:extLst>
              <a:ext uri="{FF2B5EF4-FFF2-40B4-BE49-F238E27FC236}">
                <a16:creationId xmlns:a16="http://schemas.microsoft.com/office/drawing/2014/main" xmlns="" id="{8B14E73F-D31C-4D63-8B17-000ED2128D7F}"/>
              </a:ext>
            </a:extLst>
          </p:cNvPr>
          <p:cNvSpPr>
            <a:spLocks noGrp="1" noChangeArrowheads="1"/>
          </p:cNvSpPr>
          <p:nvPr>
            <p:ph idx="1"/>
          </p:nvPr>
        </p:nvSpPr>
        <p:spPr>
          <a:xfrm>
            <a:off x="982663" y="1066800"/>
            <a:ext cx="7856537" cy="5638800"/>
          </a:xfrm>
        </p:spPr>
        <p:txBody>
          <a:bodyPr>
            <a:normAutofit/>
          </a:bodyPr>
          <a:lstStyle/>
          <a:p>
            <a:pPr>
              <a:buFontTx/>
              <a:buChar char="•"/>
            </a:pPr>
            <a:r>
              <a:rPr lang="en-GB" altLang="en-US" dirty="0">
                <a:solidFill>
                  <a:srgbClr val="002060"/>
                </a:solidFill>
                <a:latin typeface="Bookman Old Style" panose="02050604050505020204" pitchFamily="18" charset="0"/>
              </a:rPr>
              <a:t>Return all library items in person to the returning desk of the Library counter.</a:t>
            </a:r>
          </a:p>
          <a:p>
            <a:pPr>
              <a:buFont typeface="Wingdings" panose="05000000000000000000" pitchFamily="2" charset="2"/>
              <a:buNone/>
            </a:pPr>
            <a:r>
              <a:rPr lang="en-US" altLang="en-US" dirty="0">
                <a:solidFill>
                  <a:srgbClr val="002060"/>
                </a:solidFill>
                <a:latin typeface="Bookman Old Style" panose="02050604050505020204" pitchFamily="18" charset="0"/>
              </a:rPr>
              <a:t>Note that: </a:t>
            </a:r>
          </a:p>
          <a:p>
            <a:r>
              <a:rPr lang="en-US" altLang="en-US" dirty="0">
                <a:solidFill>
                  <a:srgbClr val="002060"/>
                </a:solidFill>
                <a:latin typeface="Bookman Old Style" panose="02050604050505020204" pitchFamily="18" charset="0"/>
              </a:rPr>
              <a:t>It is your responsibility to verify your books are issued or returned correctly through your online account.</a:t>
            </a:r>
          </a:p>
          <a:p>
            <a:r>
              <a:rPr lang="en-US" altLang="en-US" dirty="0">
                <a:solidFill>
                  <a:srgbClr val="FF0000"/>
                </a:solidFill>
                <a:latin typeface="Bookman Old Style" panose="02050604050505020204" pitchFamily="18" charset="0"/>
              </a:rPr>
              <a:t>You have the one and only responsibility of your personal library account.</a:t>
            </a:r>
          </a:p>
          <a:p>
            <a:r>
              <a:rPr lang="en-US" altLang="en-US" dirty="0">
                <a:solidFill>
                  <a:srgbClr val="002060"/>
                </a:solidFill>
                <a:latin typeface="Bookman Old Style" panose="02050604050505020204" pitchFamily="18" charset="0"/>
              </a:rPr>
              <a:t>Contact the SAL/ Reader services or the Library academic staff for any information regarding your library account.</a:t>
            </a:r>
            <a:endParaRPr lang="en-US" altLang="en-US" dirty="0">
              <a:solidFill>
                <a:srgbClr val="FF0000"/>
              </a:solidFill>
              <a:latin typeface="Bookman Old Style" panose="02050604050505020204" pitchFamily="18" charset="0"/>
            </a:endParaRPr>
          </a:p>
        </p:txBody>
      </p:sp>
      <p:sp>
        <p:nvSpPr>
          <p:cNvPr id="35844" name="Date Placeholder 3">
            <a:extLst>
              <a:ext uri="{FF2B5EF4-FFF2-40B4-BE49-F238E27FC236}">
                <a16:creationId xmlns:a16="http://schemas.microsoft.com/office/drawing/2014/main" xmlns="" id="{CA58D8C5-C957-4701-8B9D-E9A96F877472}"/>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F6B728BE-B764-44B8-B04B-09479BFB21C2}" type="datetime9">
              <a:rPr lang="en-US" altLang="en-US"/>
              <a:pPr fontAlgn="base">
                <a:spcBef>
                  <a:spcPct val="0"/>
                </a:spcBef>
                <a:spcAft>
                  <a:spcPct val="0"/>
                </a:spcAft>
              </a:pPr>
              <a:t>10/12/2021 11:14:50 AM</a:t>
            </a:fld>
            <a:endParaRPr lang="en-US" altLang="en-US"/>
          </a:p>
        </p:txBody>
      </p:sp>
      <p:sp>
        <p:nvSpPr>
          <p:cNvPr id="35845" name="Slide Number Placeholder 5">
            <a:extLst>
              <a:ext uri="{FF2B5EF4-FFF2-40B4-BE49-F238E27FC236}">
                <a16:creationId xmlns:a16="http://schemas.microsoft.com/office/drawing/2014/main" xmlns="" id="{AF9BFB62-BF5C-4281-B0BA-AF3710D3AFF6}"/>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6295EB6D-0228-4C41-8678-4E686563D692}" type="slidenum">
              <a:rPr lang="en-US" altLang="en-US">
                <a:latin typeface="Verdana" panose="020B0604030504040204" pitchFamily="34" charset="0"/>
              </a:rPr>
              <a:pPr fontAlgn="base">
                <a:spcBef>
                  <a:spcPct val="0"/>
                </a:spcBef>
                <a:spcAft>
                  <a:spcPct val="0"/>
                </a:spcAft>
              </a:pPr>
              <a:t>38</a:t>
            </a:fld>
            <a:endParaRPr lang="en-US" altLang="en-US">
              <a:latin typeface="Verdana" panose="020B0604030504040204" pitchFamily="34" charset="0"/>
            </a:endParaRPr>
          </a:p>
        </p:txBody>
      </p:sp>
    </p:spTree>
  </p:cSld>
  <p:clrMapOvr>
    <a:masterClrMapping/>
  </p:clrMapOvr>
  <p:transition spd="med">
    <p:wheel spokes="8"/>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xmlns="" id="{F97220E8-3608-4B04-8637-F064A20E5D9C}"/>
              </a:ext>
            </a:extLst>
          </p:cNvPr>
          <p:cNvSpPr>
            <a:spLocks noGrp="1" noChangeArrowheads="1"/>
          </p:cNvSpPr>
          <p:nvPr>
            <p:ph type="title"/>
          </p:nvPr>
        </p:nvSpPr>
        <p:spPr>
          <a:xfrm>
            <a:off x="457200" y="228600"/>
            <a:ext cx="8229600" cy="1752601"/>
          </a:xfrm>
        </p:spPr>
        <p:txBody>
          <a:bodyPr>
            <a:normAutofit fontScale="90000"/>
          </a:bodyPr>
          <a:lstStyle/>
          <a:p>
            <a:r>
              <a:rPr lang="en-GB" altLang="en-US" sz="3200" b="1" dirty="0">
                <a:ln>
                  <a:noFill/>
                </a:ln>
                <a:solidFill>
                  <a:srgbClr val="FF00FF"/>
                </a:solidFill>
                <a:latin typeface="Bookman Old Style" panose="02050604050505020204" pitchFamily="18" charset="0"/>
              </a:rPr>
              <a:t/>
            </a:r>
            <a:br>
              <a:rPr lang="en-GB" altLang="en-US" sz="3200" b="1" dirty="0">
                <a:ln>
                  <a:noFill/>
                </a:ln>
                <a:solidFill>
                  <a:srgbClr val="FF00FF"/>
                </a:solidFill>
                <a:latin typeface="Bookman Old Style" panose="02050604050505020204" pitchFamily="18" charset="0"/>
              </a:rPr>
            </a:br>
            <a:r>
              <a:rPr lang="en-GB" altLang="en-US" sz="3200" b="1" dirty="0" smtClean="0">
                <a:ln>
                  <a:noFill/>
                </a:ln>
                <a:solidFill>
                  <a:srgbClr val="FF00FF"/>
                </a:solidFill>
                <a:latin typeface="Bookman Old Style" panose="02050604050505020204" pitchFamily="18" charset="0"/>
              </a:rPr>
              <a:t/>
            </a:r>
            <a:br>
              <a:rPr lang="en-GB" altLang="en-US" sz="3200" b="1" dirty="0" smtClean="0">
                <a:ln>
                  <a:noFill/>
                </a:ln>
                <a:solidFill>
                  <a:srgbClr val="FF00FF"/>
                </a:solidFill>
                <a:latin typeface="Bookman Old Style" panose="02050604050505020204" pitchFamily="18" charset="0"/>
              </a:rPr>
            </a:br>
            <a:r>
              <a:rPr lang="en-GB" altLang="en-US" sz="3200" b="1" dirty="0">
                <a:solidFill>
                  <a:srgbClr val="FF00FF"/>
                </a:solidFill>
                <a:latin typeface="Bookman Old Style" panose="02050604050505020204" pitchFamily="18" charset="0"/>
              </a:rPr>
              <a:t/>
            </a:r>
            <a:br>
              <a:rPr lang="en-GB" altLang="en-US" sz="3200" b="1" dirty="0">
                <a:solidFill>
                  <a:srgbClr val="FF00FF"/>
                </a:solidFill>
                <a:latin typeface="Bookman Old Style" panose="02050604050505020204" pitchFamily="18" charset="0"/>
              </a:rPr>
            </a:br>
            <a:r>
              <a:rPr lang="en-GB" altLang="en-US" sz="4000" b="1" dirty="0" smtClean="0">
                <a:ln>
                  <a:noFill/>
                </a:ln>
                <a:solidFill>
                  <a:srgbClr val="FF00FF"/>
                </a:solidFill>
                <a:latin typeface="Bookman Old Style" panose="02050604050505020204" pitchFamily="18" charset="0"/>
              </a:rPr>
              <a:t>What </a:t>
            </a:r>
            <a:r>
              <a:rPr lang="en-GB" altLang="en-US" sz="4000" b="1" dirty="0">
                <a:ln>
                  <a:noFill/>
                </a:ln>
                <a:solidFill>
                  <a:srgbClr val="FF00FF"/>
                </a:solidFill>
                <a:latin typeface="Bookman Old Style" panose="02050604050505020204" pitchFamily="18" charset="0"/>
              </a:rPr>
              <a:t>happens if I return a book late?</a:t>
            </a:r>
            <a:br>
              <a:rPr lang="en-GB" altLang="en-US" sz="4000" b="1" dirty="0">
                <a:ln>
                  <a:noFill/>
                </a:ln>
                <a:solidFill>
                  <a:srgbClr val="FF00FF"/>
                </a:solidFill>
                <a:latin typeface="Bookman Old Style" panose="02050604050505020204" pitchFamily="18" charset="0"/>
              </a:rPr>
            </a:br>
            <a:endParaRPr lang="en-US" altLang="en-US" sz="4000" b="1" dirty="0">
              <a:ln>
                <a:noFill/>
              </a:ln>
              <a:solidFill>
                <a:srgbClr val="FF00FF"/>
              </a:solidFill>
              <a:latin typeface="Bookman Old Style" panose="02050604050505020204" pitchFamily="18" charset="0"/>
            </a:endParaRPr>
          </a:p>
        </p:txBody>
      </p:sp>
      <p:sp>
        <p:nvSpPr>
          <p:cNvPr id="36867" name="Rectangle 5">
            <a:extLst>
              <a:ext uri="{FF2B5EF4-FFF2-40B4-BE49-F238E27FC236}">
                <a16:creationId xmlns:a16="http://schemas.microsoft.com/office/drawing/2014/main" xmlns="" id="{90E637F8-35C2-471F-B87A-7B5875D6EC3C}"/>
              </a:ext>
            </a:extLst>
          </p:cNvPr>
          <p:cNvSpPr>
            <a:spLocks noGrp="1" noChangeArrowheads="1"/>
          </p:cNvSpPr>
          <p:nvPr>
            <p:ph idx="1"/>
          </p:nvPr>
        </p:nvSpPr>
        <p:spPr>
          <a:xfrm>
            <a:off x="685800" y="1752600"/>
            <a:ext cx="7925972" cy="4038600"/>
          </a:xfrm>
        </p:spPr>
        <p:txBody>
          <a:bodyPr/>
          <a:lstStyle/>
          <a:p>
            <a:r>
              <a:rPr lang="en-US" altLang="en-US" dirty="0">
                <a:solidFill>
                  <a:srgbClr val="002060"/>
                </a:solidFill>
              </a:rPr>
              <a:t>    </a:t>
            </a:r>
            <a:r>
              <a:rPr lang="en-US" altLang="en-US" sz="2800" b="1" dirty="0" smtClean="0">
                <a:solidFill>
                  <a:srgbClr val="002060"/>
                </a:solidFill>
                <a:latin typeface="Bookman Old Style" panose="02050604050505020204" pitchFamily="18" charset="0"/>
              </a:rPr>
              <a:t>Fines </a:t>
            </a:r>
            <a:r>
              <a:rPr lang="en-US" altLang="en-US" sz="2800" b="1" dirty="0">
                <a:solidFill>
                  <a:srgbClr val="002060"/>
                </a:solidFill>
                <a:latin typeface="Bookman Old Style" panose="02050604050505020204" pitchFamily="18" charset="0"/>
              </a:rPr>
              <a:t>are calculated on overdue </a:t>
            </a:r>
            <a:r>
              <a:rPr lang="en-US" altLang="en-US" sz="2800" b="1" dirty="0" smtClean="0">
                <a:solidFill>
                  <a:srgbClr val="002060"/>
                </a:solidFill>
                <a:latin typeface="Bookman Old Style" panose="02050604050505020204" pitchFamily="18" charset="0"/>
              </a:rPr>
              <a:t>	materials</a:t>
            </a:r>
            <a:r>
              <a:rPr lang="en-US" altLang="en-US" sz="2800" b="1" dirty="0">
                <a:solidFill>
                  <a:srgbClr val="002060"/>
                </a:solidFill>
                <a:latin typeface="Bookman Old Style" panose="02050604050505020204" pitchFamily="18" charset="0"/>
              </a:rPr>
              <a:t>, </a:t>
            </a:r>
            <a:r>
              <a:rPr lang="en-US" altLang="en-US" sz="2800" b="1" dirty="0" smtClean="0">
                <a:solidFill>
                  <a:srgbClr val="002060"/>
                </a:solidFill>
                <a:latin typeface="Bookman Old Style" panose="02050604050505020204" pitchFamily="18" charset="0"/>
              </a:rPr>
              <a:t>as follows</a:t>
            </a:r>
            <a:r>
              <a:rPr lang="en-US" altLang="en-US" sz="2800" b="1" dirty="0">
                <a:solidFill>
                  <a:srgbClr val="002060"/>
                </a:solidFill>
                <a:latin typeface="Bookman Old Style" panose="02050604050505020204" pitchFamily="18" charset="0"/>
              </a:rPr>
              <a:t>: </a:t>
            </a:r>
            <a:endParaRPr lang="en-US" altLang="en-US" b="1" dirty="0">
              <a:solidFill>
                <a:srgbClr val="002060"/>
              </a:solidFill>
              <a:latin typeface="Bookman Old Style" panose="02050604050505020204" pitchFamily="18" charset="0"/>
            </a:endParaRPr>
          </a:p>
          <a:p>
            <a:pPr>
              <a:buFont typeface="Wingdings" panose="05000000000000000000" pitchFamily="2" charset="2"/>
              <a:buNone/>
            </a:pPr>
            <a:r>
              <a:rPr lang="en-US" altLang="en-US" b="1" dirty="0">
                <a:solidFill>
                  <a:srgbClr val="002060"/>
                </a:solidFill>
                <a:latin typeface="Bookman Old Style" panose="02050604050505020204" pitchFamily="18" charset="0"/>
              </a:rPr>
              <a:t>  	</a:t>
            </a:r>
            <a:r>
              <a:rPr lang="en-US" altLang="en-US" b="1" dirty="0" smtClean="0">
                <a:solidFill>
                  <a:srgbClr val="002060"/>
                </a:solidFill>
                <a:latin typeface="Bookman Old Style" panose="02050604050505020204" pitchFamily="18" charset="0"/>
              </a:rPr>
              <a:t>	</a:t>
            </a:r>
            <a:r>
              <a:rPr lang="en-US" altLang="en-US" sz="2800" b="1" dirty="0" err="1" smtClean="0">
                <a:solidFill>
                  <a:srgbClr val="002060"/>
                </a:solidFill>
                <a:latin typeface="Bookman Old Style" panose="02050604050505020204" pitchFamily="18" charset="0"/>
              </a:rPr>
              <a:t>Rs</a:t>
            </a:r>
            <a:r>
              <a:rPr lang="en-US" altLang="en-US" sz="2800" b="1" dirty="0">
                <a:solidFill>
                  <a:srgbClr val="002060"/>
                </a:solidFill>
                <a:latin typeface="Bookman Old Style" panose="02050604050505020204" pitchFamily="18" charset="0"/>
              </a:rPr>
              <a:t>. 1.00 per day </a:t>
            </a:r>
            <a:r>
              <a:rPr lang="en-US" altLang="en-US" sz="2800" dirty="0">
                <a:solidFill>
                  <a:srgbClr val="002060"/>
                </a:solidFill>
                <a:latin typeface="Bookman Old Style" panose="02050604050505020204" pitchFamily="18" charset="0"/>
              </a:rPr>
              <a:t> for overdue </a:t>
            </a:r>
            <a:r>
              <a:rPr lang="en-US" altLang="en-US" sz="2800" b="1" dirty="0">
                <a:solidFill>
                  <a:srgbClr val="002060"/>
                </a:solidFill>
                <a:latin typeface="Bookman Old Style" panose="02050604050505020204" pitchFamily="18" charset="0"/>
              </a:rPr>
              <a:t>lending</a:t>
            </a:r>
            <a:r>
              <a:rPr lang="en-US" altLang="en-US" sz="2800" dirty="0">
                <a:solidFill>
                  <a:srgbClr val="002060"/>
                </a:solidFill>
                <a:latin typeface="Bookman Old Style" panose="02050604050505020204" pitchFamily="18" charset="0"/>
              </a:rPr>
              <a:t> </a:t>
            </a:r>
            <a:r>
              <a:rPr lang="en-US" altLang="en-US" sz="2800" dirty="0" smtClean="0">
                <a:solidFill>
                  <a:srgbClr val="002060"/>
                </a:solidFill>
                <a:latin typeface="Bookman Old Style" panose="02050604050505020204" pitchFamily="18" charset="0"/>
              </a:rPr>
              <a:t>	items.</a:t>
            </a:r>
          </a:p>
          <a:p>
            <a:pPr>
              <a:buFont typeface="Wingdings" panose="05000000000000000000" pitchFamily="2" charset="2"/>
              <a:buNone/>
            </a:pPr>
            <a:endParaRPr lang="en-US" altLang="en-US" sz="2800" dirty="0">
              <a:solidFill>
                <a:srgbClr val="002060"/>
              </a:solidFill>
              <a:latin typeface="Bookman Old Style" panose="02050604050505020204" pitchFamily="18" charset="0"/>
            </a:endParaRPr>
          </a:p>
          <a:p>
            <a:pPr lvl="1"/>
            <a:r>
              <a:rPr lang="en-US" altLang="en-US" b="1" dirty="0" err="1" smtClean="0">
                <a:solidFill>
                  <a:srgbClr val="002060"/>
                </a:solidFill>
                <a:latin typeface="Bookman Old Style" panose="02050604050505020204" pitchFamily="18" charset="0"/>
              </a:rPr>
              <a:t>Rs</a:t>
            </a:r>
            <a:r>
              <a:rPr lang="en-US" altLang="en-US" b="1" dirty="0">
                <a:solidFill>
                  <a:srgbClr val="002060"/>
                </a:solidFill>
                <a:latin typeface="Bookman Old Style" panose="02050604050505020204" pitchFamily="18" charset="0"/>
              </a:rPr>
              <a:t>. 2.50 per first</a:t>
            </a:r>
            <a:r>
              <a:rPr lang="en-US" altLang="en-US" dirty="0">
                <a:solidFill>
                  <a:srgbClr val="002060"/>
                </a:solidFill>
                <a:latin typeface="Bookman Old Style" panose="02050604050505020204" pitchFamily="18" charset="0"/>
              </a:rPr>
              <a:t> day for overdue </a:t>
            </a:r>
            <a:r>
              <a:rPr lang="en-US" altLang="en-US" dirty="0">
                <a:solidFill>
                  <a:schemeClr val="accent4">
                    <a:lumMod val="75000"/>
                  </a:schemeClr>
                </a:solidFill>
                <a:latin typeface="Bookman Old Style" panose="02050604050505020204" pitchFamily="18" charset="0"/>
              </a:rPr>
              <a:t>reference</a:t>
            </a:r>
            <a:r>
              <a:rPr lang="en-US" altLang="en-US" dirty="0">
                <a:solidFill>
                  <a:srgbClr val="002060"/>
                </a:solidFill>
                <a:latin typeface="Bookman Old Style" panose="02050604050505020204" pitchFamily="18" charset="0"/>
              </a:rPr>
              <a:t> items </a:t>
            </a:r>
            <a:r>
              <a:rPr lang="en-US" altLang="en-US" dirty="0" smtClean="0">
                <a:solidFill>
                  <a:srgbClr val="002060"/>
                </a:solidFill>
                <a:latin typeface="Bookman Old Style" panose="02050604050505020204" pitchFamily="18" charset="0"/>
              </a:rPr>
              <a:t>® and </a:t>
            </a:r>
            <a:r>
              <a:rPr lang="en-US" altLang="en-US" dirty="0">
                <a:solidFill>
                  <a:srgbClr val="002060"/>
                </a:solidFill>
                <a:latin typeface="Bookman Old Style" panose="02050604050505020204" pitchFamily="18" charset="0"/>
              </a:rPr>
              <a:t>for the other days are fined </a:t>
            </a:r>
            <a:r>
              <a:rPr lang="en-US" altLang="en-US" b="1" dirty="0">
                <a:solidFill>
                  <a:srgbClr val="002060"/>
                </a:solidFill>
                <a:latin typeface="Bookman Old Style" panose="02050604050505020204" pitchFamily="18" charset="0"/>
              </a:rPr>
              <a:t>Rs.3.00 per day</a:t>
            </a:r>
            <a:r>
              <a:rPr lang="en-US" altLang="en-US" dirty="0">
                <a:solidFill>
                  <a:srgbClr val="002060"/>
                </a:solidFill>
                <a:latin typeface="Bookman Old Style" panose="02050604050505020204" pitchFamily="18" charset="0"/>
              </a:rPr>
              <a:t>.</a:t>
            </a:r>
          </a:p>
        </p:txBody>
      </p:sp>
      <p:sp>
        <p:nvSpPr>
          <p:cNvPr id="36868" name="Date Placeholder 3">
            <a:extLst>
              <a:ext uri="{FF2B5EF4-FFF2-40B4-BE49-F238E27FC236}">
                <a16:creationId xmlns:a16="http://schemas.microsoft.com/office/drawing/2014/main" xmlns="" id="{0363D33A-142A-4FEA-9C8E-AD2CB9B06FD5}"/>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F65BAC57-2A0E-4D14-A561-F3753C3CE58E}" type="datetime9">
              <a:rPr lang="en-US" altLang="en-US"/>
              <a:pPr fontAlgn="base">
                <a:spcBef>
                  <a:spcPct val="0"/>
                </a:spcBef>
                <a:spcAft>
                  <a:spcPct val="0"/>
                </a:spcAft>
              </a:pPr>
              <a:t>10/12/2021 11:14:50 AM</a:t>
            </a:fld>
            <a:endParaRPr lang="en-US" altLang="en-US"/>
          </a:p>
        </p:txBody>
      </p:sp>
      <p:sp>
        <p:nvSpPr>
          <p:cNvPr id="36869" name="Slide Number Placeholder 5">
            <a:extLst>
              <a:ext uri="{FF2B5EF4-FFF2-40B4-BE49-F238E27FC236}">
                <a16:creationId xmlns:a16="http://schemas.microsoft.com/office/drawing/2014/main" xmlns="" id="{F6D64121-BD36-45C9-8EC6-15A1DE60CC0C}"/>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90EB0B98-05F6-4247-9907-D3E78D30ACA6}" type="slidenum">
              <a:rPr lang="en-US" altLang="en-US">
                <a:latin typeface="Verdana" panose="020B0604030504040204" pitchFamily="34" charset="0"/>
              </a:rPr>
              <a:pPr fontAlgn="base">
                <a:spcBef>
                  <a:spcPct val="0"/>
                </a:spcBef>
                <a:spcAft>
                  <a:spcPct val="0"/>
                </a:spcAft>
              </a:pPr>
              <a:t>39</a:t>
            </a:fld>
            <a:endParaRPr lang="en-US" altLang="en-US">
              <a:latin typeface="Verdana" panose="020B0604030504040204" pitchFamily="34" charset="0"/>
            </a:endParaRPr>
          </a:p>
        </p:txBody>
      </p:sp>
    </p:spTree>
  </p:cSld>
  <p:clrMapOvr>
    <a:masterClrMapping/>
  </p:clrMapOvr>
  <p:transition spd="med">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a:extLst>
              <a:ext uri="{FF2B5EF4-FFF2-40B4-BE49-F238E27FC236}">
                <a16:creationId xmlns:a16="http://schemas.microsoft.com/office/drawing/2014/main" xmlns="" id="{83E5A2EA-2DBB-4963-8B6D-8839D05E7E7D}"/>
              </a:ext>
            </a:extLst>
          </p:cNvPr>
          <p:cNvGraphicFramePr>
            <a:graphicFrameLocks noGrp="1"/>
          </p:cNvGraphicFramePr>
          <p:nvPr>
            <p:ph idx="1"/>
            <p:extLst>
              <p:ext uri="{D42A27DB-BD31-4B8C-83A1-F6EECF244321}">
                <p14:modId xmlns:p14="http://schemas.microsoft.com/office/powerpoint/2010/main" val="1846829157"/>
              </p:ext>
            </p:extLst>
          </p:nvPr>
        </p:nvGraphicFramePr>
        <p:xfrm>
          <a:off x="982663" y="457200"/>
          <a:ext cx="7551737" cy="6477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a:extLst>
              <a:ext uri="{FF2B5EF4-FFF2-40B4-BE49-F238E27FC236}">
                <a16:creationId xmlns:a16="http://schemas.microsoft.com/office/drawing/2014/main" xmlns="" id="{D1DF3256-3BF3-4BD7-88FE-5BCE45891ABA}"/>
              </a:ext>
            </a:extLst>
          </p:cNvPr>
          <p:cNvSpPr>
            <a:spLocks noGrp="1"/>
          </p:cNvSpPr>
          <p:nvPr>
            <p:ph type="dt" sz="half" idx="10"/>
          </p:nvPr>
        </p:nvSpPr>
        <p:spPr/>
        <p:txBody>
          <a:bodyPr/>
          <a:lstStyle/>
          <a:p>
            <a:pPr>
              <a:defRPr/>
            </a:pPr>
            <a:fld id="{E7ABB5C2-7A30-4EF1-A6EA-01E816331257}" type="datetime9">
              <a:rPr lang="en-US" smtClean="0"/>
              <a:pPr>
                <a:defRPr/>
              </a:pPr>
              <a:t>10/12/2021 11:14:49 AM</a:t>
            </a:fld>
            <a:endParaRPr lang="en-US"/>
          </a:p>
        </p:txBody>
      </p:sp>
      <p:sp>
        <p:nvSpPr>
          <p:cNvPr id="5" name="Slide Number Placeholder 4">
            <a:extLst>
              <a:ext uri="{FF2B5EF4-FFF2-40B4-BE49-F238E27FC236}">
                <a16:creationId xmlns:a16="http://schemas.microsoft.com/office/drawing/2014/main" xmlns="" id="{1F427AA5-82F1-4AFC-9DD3-95AB3E5D2E57}"/>
              </a:ext>
            </a:extLst>
          </p:cNvPr>
          <p:cNvSpPr>
            <a:spLocks noGrp="1"/>
          </p:cNvSpPr>
          <p:nvPr>
            <p:ph type="sldNum" sz="quarter" idx="12"/>
          </p:nvPr>
        </p:nvSpPr>
        <p:spPr/>
        <p:txBody>
          <a:bodyPr/>
          <a:lstStyle/>
          <a:p>
            <a:pPr>
              <a:defRPr/>
            </a:pPr>
            <a:fld id="{7A75B472-EFBD-4EEE-8475-A6E18D7C32F6}" type="slidenum">
              <a:rPr lang="en-US" altLang="en-US" smtClean="0"/>
              <a:pPr>
                <a:defRPr/>
              </a:pPr>
              <a:t>4</a:t>
            </a:fld>
            <a:endParaRPr lang="en-US" altLang="en-US"/>
          </a:p>
        </p:txBody>
      </p:sp>
    </p:spTree>
    <p:extLst>
      <p:ext uri="{BB962C8B-B14F-4D97-AF65-F5344CB8AC3E}">
        <p14:creationId xmlns:p14="http://schemas.microsoft.com/office/powerpoint/2010/main" val="321105133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a:extLst>
              <a:ext uri="{FF2B5EF4-FFF2-40B4-BE49-F238E27FC236}">
                <a16:creationId xmlns:a16="http://schemas.microsoft.com/office/drawing/2014/main" xmlns="" id="{FE731257-A594-490D-A445-950012489A1C}"/>
              </a:ext>
            </a:extLst>
          </p:cNvPr>
          <p:cNvSpPr>
            <a:spLocks noGrp="1" noChangeArrowheads="1"/>
          </p:cNvSpPr>
          <p:nvPr>
            <p:ph type="title"/>
          </p:nvPr>
        </p:nvSpPr>
        <p:spPr>
          <a:xfrm>
            <a:off x="304800" y="76200"/>
            <a:ext cx="8382000" cy="1371600"/>
          </a:xfrm>
        </p:spPr>
        <p:txBody>
          <a:bodyPr rtlCol="0">
            <a:normAutofit fontScale="90000"/>
          </a:bodyPr>
          <a:lstStyle/>
          <a:p>
            <a:pPr fontAlgn="auto">
              <a:spcAft>
                <a:spcPts val="0"/>
              </a:spcAft>
              <a:defRPr/>
            </a:pPr>
            <a:r>
              <a:rPr lang="en-GB" sz="3200" b="1" dirty="0">
                <a:solidFill>
                  <a:srgbClr val="FF00FF"/>
                </a:solidFill>
                <a:latin typeface="Bookman Old Style" pitchFamily="18" charset="0"/>
              </a:rPr>
              <a:t>What happens if  I lose or damage a library book ?</a:t>
            </a:r>
            <a:br>
              <a:rPr lang="en-GB" sz="3200" b="1" dirty="0">
                <a:solidFill>
                  <a:srgbClr val="FF00FF"/>
                </a:solidFill>
                <a:latin typeface="Bookman Old Style" pitchFamily="18" charset="0"/>
              </a:rPr>
            </a:br>
            <a:endParaRPr lang="en-US" sz="3200" b="1" dirty="0">
              <a:solidFill>
                <a:srgbClr val="FF00FF"/>
              </a:solidFill>
              <a:latin typeface="Bookman Old Style" pitchFamily="18" charset="0"/>
            </a:endParaRPr>
          </a:p>
        </p:txBody>
      </p:sp>
      <p:sp>
        <p:nvSpPr>
          <p:cNvPr id="78851" name="Rectangle 3">
            <a:extLst>
              <a:ext uri="{FF2B5EF4-FFF2-40B4-BE49-F238E27FC236}">
                <a16:creationId xmlns:a16="http://schemas.microsoft.com/office/drawing/2014/main" xmlns="" id="{860E2B0C-4FEB-4141-AE6D-41A2E2E2DE31}"/>
              </a:ext>
            </a:extLst>
          </p:cNvPr>
          <p:cNvSpPr>
            <a:spLocks noGrp="1" noChangeArrowheads="1"/>
          </p:cNvSpPr>
          <p:nvPr>
            <p:ph idx="1"/>
          </p:nvPr>
        </p:nvSpPr>
        <p:spPr>
          <a:xfrm>
            <a:off x="457200" y="990600"/>
            <a:ext cx="8305800" cy="5638800"/>
          </a:xfrm>
        </p:spPr>
        <p:txBody>
          <a:bodyPr rtlCol="0">
            <a:normAutofit lnSpcReduction="10000"/>
          </a:bodyPr>
          <a:lstStyle/>
          <a:p>
            <a:pPr fontAlgn="auto">
              <a:lnSpc>
                <a:spcPct val="80000"/>
              </a:lnSpc>
              <a:buClr>
                <a:schemeClr val="accent1">
                  <a:lumMod val="75000"/>
                </a:schemeClr>
              </a:buClr>
              <a:buFontTx/>
              <a:buChar char="•"/>
              <a:defRPr/>
            </a:pPr>
            <a:endParaRPr lang="en-US" sz="1800" dirty="0"/>
          </a:p>
          <a:p>
            <a:pPr fontAlgn="auto">
              <a:lnSpc>
                <a:spcPct val="80000"/>
              </a:lnSpc>
              <a:buClr>
                <a:schemeClr val="accent1">
                  <a:lumMod val="75000"/>
                </a:schemeClr>
              </a:buClr>
              <a:buFontTx/>
              <a:buChar char="•"/>
              <a:defRPr/>
            </a:pPr>
            <a:r>
              <a:rPr lang="en-US" dirty="0">
                <a:latin typeface="Bookman Old Style" pitchFamily="18" charset="0"/>
              </a:rPr>
              <a:t>If an issued book is lost or damaged, the matter should be reported to the Library immediately. </a:t>
            </a:r>
          </a:p>
          <a:p>
            <a:pPr fontAlgn="auto">
              <a:lnSpc>
                <a:spcPct val="80000"/>
              </a:lnSpc>
              <a:buClr>
                <a:schemeClr val="accent1">
                  <a:lumMod val="75000"/>
                </a:schemeClr>
              </a:buClr>
              <a:buFontTx/>
              <a:buChar char="•"/>
              <a:defRPr/>
            </a:pPr>
            <a:endParaRPr lang="en-US" dirty="0">
              <a:latin typeface="Bookman Old Style" pitchFamily="18" charset="0"/>
            </a:endParaRPr>
          </a:p>
          <a:p>
            <a:pPr fontAlgn="auto">
              <a:lnSpc>
                <a:spcPct val="80000"/>
              </a:lnSpc>
              <a:buClr>
                <a:schemeClr val="accent1">
                  <a:lumMod val="75000"/>
                </a:schemeClr>
              </a:buClr>
              <a:buFontTx/>
              <a:buChar char="•"/>
              <a:defRPr/>
            </a:pPr>
            <a:r>
              <a:rPr lang="en-US" dirty="0">
                <a:latin typeface="Bookman Old Style" pitchFamily="18" charset="0"/>
              </a:rPr>
              <a:t>Borrower has to replace it with a new copy of the same edition/ subsequent edition within the due date. If it is not available in the market, you will be billed for the replacement cost of the book plus a  processing fee of 25% from the value of the book.</a:t>
            </a:r>
          </a:p>
          <a:p>
            <a:pPr fontAlgn="auto">
              <a:lnSpc>
                <a:spcPct val="80000"/>
              </a:lnSpc>
              <a:buClr>
                <a:schemeClr val="accent1">
                  <a:lumMod val="75000"/>
                </a:schemeClr>
              </a:buClr>
              <a:buFontTx/>
              <a:buNone/>
              <a:defRPr/>
            </a:pPr>
            <a:endParaRPr lang="en-US" dirty="0">
              <a:latin typeface="Bookman Old Style" pitchFamily="18" charset="0"/>
            </a:endParaRPr>
          </a:p>
          <a:p>
            <a:pPr fontAlgn="auto">
              <a:lnSpc>
                <a:spcPct val="80000"/>
              </a:lnSpc>
              <a:buClr>
                <a:schemeClr val="accent1">
                  <a:lumMod val="75000"/>
                </a:schemeClr>
              </a:buClr>
              <a:buFontTx/>
              <a:buNone/>
              <a:defRPr/>
            </a:pPr>
            <a:r>
              <a:rPr lang="en-US" sz="2000" dirty="0">
                <a:latin typeface="Bookman Old Style" pitchFamily="18" charset="0"/>
              </a:rPr>
              <a:t>Note that:</a:t>
            </a:r>
          </a:p>
          <a:p>
            <a:pPr fontAlgn="auto">
              <a:lnSpc>
                <a:spcPct val="80000"/>
              </a:lnSpc>
              <a:buClr>
                <a:schemeClr val="accent1">
                  <a:lumMod val="75000"/>
                </a:schemeClr>
              </a:buClr>
              <a:buFontTx/>
              <a:buChar char="•"/>
              <a:defRPr/>
            </a:pPr>
            <a:r>
              <a:rPr lang="en-US" dirty="0">
                <a:latin typeface="Bookman Old Style" pitchFamily="18" charset="0"/>
              </a:rPr>
              <a:t>All library resources on loan must be returned, and all outstanding fines paid, when a student leaves the University. Users who fail to fulfill their obligations may have their degree certificate withheld until they have returned the books and paid the fines. </a:t>
            </a:r>
          </a:p>
          <a:p>
            <a:pPr fontAlgn="auto">
              <a:lnSpc>
                <a:spcPct val="80000"/>
              </a:lnSpc>
              <a:buClr>
                <a:schemeClr val="accent1">
                  <a:lumMod val="75000"/>
                </a:schemeClr>
              </a:buClr>
              <a:buFontTx/>
              <a:buChar char="•"/>
              <a:defRPr/>
            </a:pPr>
            <a:endParaRPr lang="en-US" dirty="0">
              <a:latin typeface="Bookman Old Style" pitchFamily="18" charset="0"/>
            </a:endParaRPr>
          </a:p>
        </p:txBody>
      </p:sp>
      <p:sp>
        <p:nvSpPr>
          <p:cNvPr id="37892" name="Date Placeholder 3">
            <a:extLst>
              <a:ext uri="{FF2B5EF4-FFF2-40B4-BE49-F238E27FC236}">
                <a16:creationId xmlns:a16="http://schemas.microsoft.com/office/drawing/2014/main" xmlns="" id="{E4FC8B82-6F8B-46F9-B34C-E1C27DC6E18E}"/>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19A072B7-4756-48E1-80FD-1DC58FFB55E4}" type="datetime9">
              <a:rPr lang="en-US" altLang="en-US"/>
              <a:pPr fontAlgn="base">
                <a:spcBef>
                  <a:spcPct val="0"/>
                </a:spcBef>
                <a:spcAft>
                  <a:spcPct val="0"/>
                </a:spcAft>
              </a:pPr>
              <a:t>10/12/2021 11:14:50 AM</a:t>
            </a:fld>
            <a:endParaRPr lang="en-US" altLang="en-US"/>
          </a:p>
        </p:txBody>
      </p:sp>
      <p:sp>
        <p:nvSpPr>
          <p:cNvPr id="37893" name="Slide Number Placeholder 5">
            <a:extLst>
              <a:ext uri="{FF2B5EF4-FFF2-40B4-BE49-F238E27FC236}">
                <a16:creationId xmlns:a16="http://schemas.microsoft.com/office/drawing/2014/main" xmlns="" id="{3952A2B3-1189-487B-9AE8-57E09D3EBA5E}"/>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4866FEEC-56C5-4616-960D-BB80EA440256}" type="slidenum">
              <a:rPr lang="en-US" altLang="en-US">
                <a:latin typeface="Verdana" panose="020B0604030504040204" pitchFamily="34" charset="0"/>
              </a:rPr>
              <a:pPr fontAlgn="base">
                <a:spcBef>
                  <a:spcPct val="0"/>
                </a:spcBef>
                <a:spcAft>
                  <a:spcPct val="0"/>
                </a:spcAft>
              </a:pPr>
              <a:t>40</a:t>
            </a:fld>
            <a:endParaRPr lang="en-US" altLang="en-US">
              <a:latin typeface="Verdana" panose="020B0604030504040204" pitchFamily="34" charset="0"/>
            </a:endParaRPr>
          </a:p>
        </p:txBody>
      </p:sp>
    </p:spTree>
  </p:cSld>
  <p:clrMapOvr>
    <a:masterClrMapping/>
  </p:clrMapOvr>
  <p:transition spd="med">
    <p:wheel spokes="8"/>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2">
            <a:extLst>
              <a:ext uri="{FF2B5EF4-FFF2-40B4-BE49-F238E27FC236}">
                <a16:creationId xmlns:a16="http://schemas.microsoft.com/office/drawing/2014/main" xmlns="" id="{E8453F03-396B-4569-A78D-40CFCEFB3C8C}"/>
              </a:ext>
            </a:extLst>
          </p:cNvPr>
          <p:cNvSpPr>
            <a:spLocks noGrp="1" noChangeArrowheads="1"/>
          </p:cNvSpPr>
          <p:nvPr>
            <p:ph type="title"/>
          </p:nvPr>
        </p:nvSpPr>
        <p:spPr>
          <a:xfrm>
            <a:off x="457200" y="381000"/>
            <a:ext cx="8305800" cy="2084386"/>
          </a:xfrm>
        </p:spPr>
        <p:txBody>
          <a:bodyPr rtlCol="0">
            <a:normAutofit fontScale="90000"/>
          </a:bodyPr>
          <a:lstStyle/>
          <a:p>
            <a:pPr fontAlgn="auto">
              <a:spcAft>
                <a:spcPts val="0"/>
              </a:spcAft>
              <a:defRPr/>
            </a:pPr>
            <a:r>
              <a:rPr lang="en-US" altLang="en-US" dirty="0">
                <a:solidFill>
                  <a:srgbClr val="66FF33"/>
                </a:solidFill>
                <a:latin typeface="Tahoma" panose="020B0604030504040204" pitchFamily="34" charset="0"/>
              </a:rPr>
              <a:t/>
            </a:r>
            <a:br>
              <a:rPr lang="en-US" altLang="en-US" dirty="0">
                <a:solidFill>
                  <a:srgbClr val="66FF33"/>
                </a:solidFill>
                <a:latin typeface="Tahoma" panose="020B0604030504040204" pitchFamily="34" charset="0"/>
              </a:rPr>
            </a:br>
            <a:r>
              <a:rPr lang="en-US" altLang="en-US" sz="4400" dirty="0">
                <a:solidFill>
                  <a:srgbClr val="FF00FF"/>
                </a:solidFill>
                <a:latin typeface="Bookman Old Style" panose="02050604050505020204" pitchFamily="18" charset="0"/>
              </a:rPr>
              <a:t>Where and how can I pay my library fines? </a:t>
            </a:r>
            <a:r>
              <a:rPr lang="en-US" altLang="en-US" dirty="0">
                <a:solidFill>
                  <a:srgbClr val="FF00FF"/>
                </a:solidFill>
                <a:latin typeface="Bookman Old Style" panose="02050604050505020204" pitchFamily="18" charset="0"/>
              </a:rPr>
              <a:t/>
            </a:r>
            <a:br>
              <a:rPr lang="en-US" altLang="en-US" dirty="0">
                <a:solidFill>
                  <a:srgbClr val="FF00FF"/>
                </a:solidFill>
                <a:latin typeface="Bookman Old Style" panose="02050604050505020204" pitchFamily="18" charset="0"/>
              </a:rPr>
            </a:br>
            <a:endParaRPr lang="en-US" altLang="en-US" dirty="0">
              <a:solidFill>
                <a:srgbClr val="FF00FF"/>
              </a:solidFill>
              <a:latin typeface="Bookman Old Style" panose="02050604050505020204" pitchFamily="18" charset="0"/>
            </a:endParaRPr>
          </a:p>
        </p:txBody>
      </p:sp>
      <p:sp>
        <p:nvSpPr>
          <p:cNvPr id="38915" name="Rectangle 3">
            <a:extLst>
              <a:ext uri="{FF2B5EF4-FFF2-40B4-BE49-F238E27FC236}">
                <a16:creationId xmlns:a16="http://schemas.microsoft.com/office/drawing/2014/main" xmlns="" id="{B9CEBDD6-3608-425D-91AB-28DDFCF7F0E6}"/>
              </a:ext>
            </a:extLst>
          </p:cNvPr>
          <p:cNvSpPr>
            <a:spLocks noGrp="1" noChangeArrowheads="1"/>
          </p:cNvSpPr>
          <p:nvPr>
            <p:ph idx="1"/>
          </p:nvPr>
        </p:nvSpPr>
        <p:spPr>
          <a:xfrm>
            <a:off x="685800" y="2362200"/>
            <a:ext cx="7924800" cy="2590800"/>
          </a:xfrm>
        </p:spPr>
        <p:txBody>
          <a:bodyPr/>
          <a:lstStyle/>
          <a:p>
            <a:pPr>
              <a:buFont typeface="Wingdings" panose="05000000000000000000" pitchFamily="2" charset="2"/>
              <a:buNone/>
            </a:pPr>
            <a:r>
              <a:rPr lang="en-US" altLang="en-US" dirty="0"/>
              <a:t>    </a:t>
            </a:r>
            <a:r>
              <a:rPr lang="en-US" altLang="en-US" sz="3200" dirty="0">
                <a:latin typeface="Bookman Old Style" panose="02050604050505020204" pitchFamily="18" charset="0"/>
              </a:rPr>
              <a:t>You can pay your library fines at the shroff counter  of  the university. You can pay in person with cash. </a:t>
            </a:r>
            <a:endParaRPr lang="en-US" altLang="en-US" dirty="0">
              <a:latin typeface="Bookman Old Style" panose="02050604050505020204" pitchFamily="18" charset="0"/>
            </a:endParaRPr>
          </a:p>
        </p:txBody>
      </p:sp>
      <p:sp>
        <p:nvSpPr>
          <p:cNvPr id="38916" name="Date Placeholder 3">
            <a:extLst>
              <a:ext uri="{FF2B5EF4-FFF2-40B4-BE49-F238E27FC236}">
                <a16:creationId xmlns:a16="http://schemas.microsoft.com/office/drawing/2014/main" xmlns="" id="{FB50F1D8-E80C-4C56-9E06-8E28D9CEF433}"/>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4E789ED5-31F0-4910-81DD-172470C444DD}" type="datetime9">
              <a:rPr lang="en-US" altLang="en-US"/>
              <a:pPr fontAlgn="base">
                <a:spcBef>
                  <a:spcPct val="0"/>
                </a:spcBef>
                <a:spcAft>
                  <a:spcPct val="0"/>
                </a:spcAft>
              </a:pPr>
              <a:t>10/12/2021 11:14:50 AM</a:t>
            </a:fld>
            <a:endParaRPr lang="en-US" altLang="en-US"/>
          </a:p>
        </p:txBody>
      </p:sp>
      <p:sp>
        <p:nvSpPr>
          <p:cNvPr id="38917" name="Slide Number Placeholder 5">
            <a:extLst>
              <a:ext uri="{FF2B5EF4-FFF2-40B4-BE49-F238E27FC236}">
                <a16:creationId xmlns:a16="http://schemas.microsoft.com/office/drawing/2014/main" xmlns="" id="{81974DF1-8BFA-4215-AC3B-2DB2940CEA13}"/>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2DFA1CFA-1B5A-4348-8F74-FF850807D439}" type="slidenum">
              <a:rPr lang="en-US" altLang="en-US">
                <a:latin typeface="Verdana" panose="020B0604030504040204" pitchFamily="34" charset="0"/>
              </a:rPr>
              <a:pPr fontAlgn="base">
                <a:spcBef>
                  <a:spcPct val="0"/>
                </a:spcBef>
                <a:spcAft>
                  <a:spcPct val="0"/>
                </a:spcAft>
              </a:pPr>
              <a:t>41</a:t>
            </a:fld>
            <a:endParaRPr lang="en-US" altLang="en-US">
              <a:latin typeface="Verdana" panose="020B0604030504040204" pitchFamily="34" charset="0"/>
            </a:endParaRPr>
          </a:p>
        </p:txBody>
      </p:sp>
    </p:spTree>
  </p:cSld>
  <p:clrMapOvr>
    <a:masterClrMapping/>
  </p:clrMapOvr>
  <p:transition spd="med">
    <p:wheel spokes="8"/>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Services</a:t>
            </a:r>
          </a:p>
        </p:txBody>
      </p:sp>
      <p:sp>
        <p:nvSpPr>
          <p:cNvPr id="3" name="Content Placeholder 2"/>
          <p:cNvSpPr>
            <a:spLocks noGrp="1"/>
          </p:cNvSpPr>
          <p:nvPr>
            <p:ph idx="1"/>
          </p:nvPr>
        </p:nvSpPr>
        <p:spPr>
          <a:xfrm>
            <a:off x="457200" y="1600200"/>
            <a:ext cx="8229600" cy="4953000"/>
          </a:xfrm>
        </p:spPr>
        <p:txBody>
          <a:bodyPr>
            <a:normAutofit fontScale="92500" lnSpcReduction="20000"/>
          </a:bodyPr>
          <a:lstStyle/>
          <a:p>
            <a:pPr algn="just"/>
            <a:r>
              <a:rPr lang="en-US" dirty="0">
                <a:latin typeface="Cambria" panose="02040503050406030204" pitchFamily="18" charset="0"/>
              </a:rPr>
              <a:t>Inter Library Loan System</a:t>
            </a:r>
          </a:p>
          <a:p>
            <a:pPr lvl="1" algn="just"/>
            <a:r>
              <a:rPr lang="en-US" dirty="0">
                <a:latin typeface="Cambria" panose="02040503050406030204" pitchFamily="18" charset="0"/>
              </a:rPr>
              <a:t>Books and periodical articles which are not available in the library could be  obtained as an inter library loan from other libraries. </a:t>
            </a:r>
          </a:p>
          <a:p>
            <a:pPr lvl="1" algn="just"/>
            <a:r>
              <a:rPr lang="en-US" dirty="0">
                <a:latin typeface="Cambria" panose="02040503050406030204" pitchFamily="18" charset="0"/>
              </a:rPr>
              <a:t>This service is limited. Such request have to be made to the Senior Assistant Librarian/ Reader Service.</a:t>
            </a:r>
          </a:p>
          <a:p>
            <a:pPr lvl="1" algn="just"/>
            <a:r>
              <a:rPr lang="en-US" dirty="0">
                <a:latin typeface="Cambria" panose="02040503050406030204" pitchFamily="18" charset="0"/>
              </a:rPr>
              <a:t>Or through your online library account </a:t>
            </a:r>
          </a:p>
          <a:p>
            <a:pPr lvl="1" algn="just"/>
            <a:endParaRPr lang="en-US" dirty="0">
              <a:latin typeface="Cambria" panose="02040503050406030204" pitchFamily="18" charset="0"/>
            </a:endParaRPr>
          </a:p>
          <a:p>
            <a:pPr algn="just"/>
            <a:r>
              <a:rPr lang="en-US" dirty="0">
                <a:latin typeface="Cambria" panose="02040503050406030204" pitchFamily="18" charset="0"/>
              </a:rPr>
              <a:t>Photo-copying Services</a:t>
            </a:r>
          </a:p>
          <a:p>
            <a:pPr lvl="1" algn="just"/>
            <a:r>
              <a:rPr lang="en-US" dirty="0">
                <a:latin typeface="Cambria" panose="02040503050406030204" pitchFamily="18" charset="0"/>
              </a:rPr>
              <a:t>The Library provides photocopying service for reader at a very low price.</a:t>
            </a:r>
          </a:p>
          <a:p>
            <a:pPr algn="just"/>
            <a:endParaRPr lang="si-LK" dirty="0">
              <a:latin typeface="Cambria" panose="02040503050406030204" pitchFamily="18" charset="0"/>
            </a:endParaRPr>
          </a:p>
          <a:p>
            <a:pPr algn="just"/>
            <a:endParaRPr lang="en-US" dirty="0">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42</a:t>
            </a:fld>
            <a:endParaRPr lang="en-US">
              <a:solidFill>
                <a:prstClr val="black">
                  <a:tint val="75000"/>
                </a:prstClr>
              </a:solidFill>
            </a:endParaRPr>
          </a:p>
        </p:txBody>
      </p:sp>
    </p:spTree>
    <p:extLst>
      <p:ext uri="{BB962C8B-B14F-4D97-AF65-F5344CB8AC3E}">
        <p14:creationId xmlns:p14="http://schemas.microsoft.com/office/powerpoint/2010/main" val="235621477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AE79329F-E209-4A38-8CDF-AE901CB4770E}"/>
              </a:ext>
            </a:extLst>
          </p:cNvPr>
          <p:cNvSpPr>
            <a:spLocks noGrp="1"/>
          </p:cNvSpPr>
          <p:nvPr>
            <p:ph type="sldNum" sz="quarter" idx="12"/>
          </p:nvPr>
        </p:nvSpPr>
        <p:spPr/>
        <p:txBody>
          <a:bodyPr/>
          <a:lstStyle/>
          <a:p>
            <a:fld id="{B6F15528-21DE-4FAA-801E-634DDDAF4B2B}" type="slidenum">
              <a:rPr lang="en-US" smtClean="0">
                <a:solidFill>
                  <a:prstClr val="black">
                    <a:tint val="75000"/>
                  </a:prstClr>
                </a:solidFill>
              </a:rPr>
              <a:pPr/>
              <a:t>43</a:t>
            </a:fld>
            <a:endParaRPr lang="en-US" dirty="0">
              <a:solidFill>
                <a:prstClr val="black">
                  <a:tint val="75000"/>
                </a:prstClr>
              </a:solidFill>
            </a:endParaRPr>
          </a:p>
        </p:txBody>
      </p:sp>
      <p:pic>
        <p:nvPicPr>
          <p:cNvPr id="4" name="Picture 3">
            <a:extLst>
              <a:ext uri="{FF2B5EF4-FFF2-40B4-BE49-F238E27FC236}">
                <a16:creationId xmlns:a16="http://schemas.microsoft.com/office/drawing/2014/main" xmlns="" id="{EDDF4E5E-F9CB-4C73-81F6-83A1DE75884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8333" t="17778" r="3334" b="1111"/>
          <a:stretch/>
        </p:blipFill>
        <p:spPr>
          <a:xfrm>
            <a:off x="24618" y="484517"/>
            <a:ext cx="9144000" cy="6297283"/>
          </a:xfrm>
          <a:prstGeom prst="rect">
            <a:avLst/>
          </a:prstGeom>
        </p:spPr>
      </p:pic>
    </p:spTree>
    <p:extLst>
      <p:ext uri="{BB962C8B-B14F-4D97-AF65-F5344CB8AC3E}">
        <p14:creationId xmlns:p14="http://schemas.microsoft.com/office/powerpoint/2010/main" val="384072253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A6AA2BF-0EBD-4953-AFA0-2E6F425145F7}"/>
              </a:ext>
            </a:extLst>
          </p:cNvPr>
          <p:cNvSpPr>
            <a:spLocks noGrp="1"/>
          </p:cNvSpPr>
          <p:nvPr>
            <p:ph type="title"/>
          </p:nvPr>
        </p:nvSpPr>
        <p:spPr>
          <a:xfrm>
            <a:off x="228600" y="228600"/>
            <a:ext cx="8229600" cy="1143000"/>
          </a:xfrm>
        </p:spPr>
        <p:txBody>
          <a:bodyPr/>
          <a:lstStyle/>
          <a:p>
            <a:r>
              <a:rPr lang="en-US" dirty="0"/>
              <a:t>Institutional Repository</a:t>
            </a:r>
          </a:p>
        </p:txBody>
      </p:sp>
      <p:sp>
        <p:nvSpPr>
          <p:cNvPr id="3" name="Content Placeholder 2">
            <a:extLst>
              <a:ext uri="{FF2B5EF4-FFF2-40B4-BE49-F238E27FC236}">
                <a16:creationId xmlns:a16="http://schemas.microsoft.com/office/drawing/2014/main" xmlns="" id="{C4999E50-EBD1-4E02-B304-A99EA8CC8C46}"/>
              </a:ext>
            </a:extLst>
          </p:cNvPr>
          <p:cNvSpPr>
            <a:spLocks noGrp="1"/>
          </p:cNvSpPr>
          <p:nvPr>
            <p:ph idx="1"/>
          </p:nvPr>
        </p:nvSpPr>
        <p:spPr/>
        <p:txBody>
          <a:bodyPr/>
          <a:lstStyle/>
          <a:p>
            <a:r>
              <a:rPr lang="en-US" dirty="0"/>
              <a:t>You can access to softcopies of documents, Audio and video contents from this library</a:t>
            </a:r>
          </a:p>
          <a:p>
            <a:r>
              <a:rPr lang="en-US" dirty="0"/>
              <a:t>Access through the URL: </a:t>
            </a:r>
            <a:r>
              <a:rPr lang="en-US" dirty="0">
                <a:hlinkClick r:id="rId2"/>
              </a:rPr>
              <a:t>http://ir.lib.ruh.ac.lk</a:t>
            </a:r>
            <a:endParaRPr lang="en-US" dirty="0"/>
          </a:p>
          <a:p>
            <a:r>
              <a:rPr lang="en-US" dirty="0"/>
              <a:t>What you can found there</a:t>
            </a:r>
          </a:p>
          <a:p>
            <a:pPr lvl="1"/>
            <a:r>
              <a:rPr lang="en-US" dirty="0"/>
              <a:t>Thesis and Dissertations</a:t>
            </a:r>
          </a:p>
          <a:p>
            <a:pPr lvl="1"/>
            <a:r>
              <a:rPr lang="en-US" dirty="0"/>
              <a:t>Research publications</a:t>
            </a:r>
          </a:p>
          <a:p>
            <a:pPr lvl="1"/>
            <a:r>
              <a:rPr lang="en-US" dirty="0"/>
              <a:t>Past examination papers (need access)</a:t>
            </a:r>
          </a:p>
          <a:p>
            <a:pPr lvl="1"/>
            <a:r>
              <a:rPr lang="en-US" dirty="0"/>
              <a:t>University publications etc..</a:t>
            </a:r>
          </a:p>
          <a:p>
            <a:pPr lvl="1"/>
            <a:endParaRPr lang="en-US" dirty="0"/>
          </a:p>
        </p:txBody>
      </p:sp>
      <p:sp>
        <p:nvSpPr>
          <p:cNvPr id="4" name="Slide Number Placeholder 3">
            <a:extLst>
              <a:ext uri="{FF2B5EF4-FFF2-40B4-BE49-F238E27FC236}">
                <a16:creationId xmlns:a16="http://schemas.microsoft.com/office/drawing/2014/main" xmlns="" id="{3FB045AD-F056-4344-BA10-EBBEFEC8CB52}"/>
              </a:ext>
            </a:extLst>
          </p:cNvPr>
          <p:cNvSpPr>
            <a:spLocks noGrp="1"/>
          </p:cNvSpPr>
          <p:nvPr>
            <p:ph type="sldNum" sz="quarter" idx="12"/>
          </p:nvPr>
        </p:nvSpPr>
        <p:spPr/>
        <p:txBody>
          <a:bodyPr/>
          <a:lstStyle/>
          <a:p>
            <a:fld id="{B6F15528-21DE-4FAA-801E-634DDDAF4B2B}" type="slidenum">
              <a:rPr lang="en-US" smtClean="0">
                <a:solidFill>
                  <a:prstClr val="black">
                    <a:tint val="75000"/>
                  </a:prstClr>
                </a:solidFill>
              </a:rPr>
              <a:pPr/>
              <a:t>44</a:t>
            </a:fld>
            <a:endParaRPr lang="en-US" dirty="0">
              <a:solidFill>
                <a:prstClr val="black">
                  <a:tint val="75000"/>
                </a:prstClr>
              </a:solidFill>
            </a:endParaRPr>
          </a:p>
        </p:txBody>
      </p:sp>
    </p:spTree>
    <p:extLst>
      <p:ext uri="{BB962C8B-B14F-4D97-AF65-F5344CB8AC3E}">
        <p14:creationId xmlns:p14="http://schemas.microsoft.com/office/powerpoint/2010/main" val="146515691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xmlns="" id="{E6A7750C-3400-478C-AE8C-7213FE4E9DD6}"/>
              </a:ext>
            </a:extLst>
          </p:cNvPr>
          <p:cNvSpPr>
            <a:spLocks noGrp="1" noChangeArrowheads="1"/>
          </p:cNvSpPr>
          <p:nvPr>
            <p:ph type="title"/>
          </p:nvPr>
        </p:nvSpPr>
        <p:spPr>
          <a:xfrm>
            <a:off x="381000" y="457200"/>
            <a:ext cx="8382000" cy="2041524"/>
          </a:xfrm>
        </p:spPr>
        <p:txBody>
          <a:bodyPr rtlCol="0">
            <a:normAutofit fontScale="90000"/>
          </a:bodyPr>
          <a:lstStyle/>
          <a:p>
            <a:pPr fontAlgn="auto">
              <a:spcAft>
                <a:spcPts val="0"/>
              </a:spcAft>
              <a:defRPr/>
            </a:pPr>
            <a:r>
              <a:rPr lang="en-GB" b="1" dirty="0" smtClean="0">
                <a:solidFill>
                  <a:srgbClr val="FF00FF"/>
                </a:solidFill>
                <a:latin typeface="Bookman Old Style" pitchFamily="18" charset="0"/>
              </a:rPr>
              <a:t/>
            </a:r>
            <a:br>
              <a:rPr lang="en-GB" b="1" dirty="0" smtClean="0">
                <a:solidFill>
                  <a:srgbClr val="FF00FF"/>
                </a:solidFill>
                <a:latin typeface="Bookman Old Style" pitchFamily="18" charset="0"/>
              </a:rPr>
            </a:br>
            <a:r>
              <a:rPr lang="en-GB" b="1" dirty="0" smtClean="0">
                <a:solidFill>
                  <a:srgbClr val="FF00FF"/>
                </a:solidFill>
                <a:latin typeface="Bookman Old Style" pitchFamily="18" charset="0"/>
              </a:rPr>
              <a:t>Where </a:t>
            </a:r>
            <a:r>
              <a:rPr lang="en-GB" b="1" dirty="0">
                <a:solidFill>
                  <a:srgbClr val="FF00FF"/>
                </a:solidFill>
                <a:latin typeface="Bookman Old Style" pitchFamily="18" charset="0"/>
              </a:rPr>
              <a:t>can I find more help?</a:t>
            </a:r>
            <a:br>
              <a:rPr lang="en-GB" b="1" dirty="0">
                <a:solidFill>
                  <a:srgbClr val="FF00FF"/>
                </a:solidFill>
                <a:latin typeface="Bookman Old Style" pitchFamily="18" charset="0"/>
              </a:rPr>
            </a:br>
            <a:endParaRPr lang="en-US" b="1" dirty="0">
              <a:solidFill>
                <a:srgbClr val="FF00FF"/>
              </a:solidFill>
              <a:latin typeface="Bookman Old Style" pitchFamily="18" charset="0"/>
            </a:endParaRPr>
          </a:p>
        </p:txBody>
      </p:sp>
      <p:sp>
        <p:nvSpPr>
          <p:cNvPr id="40963" name="Rectangle 3">
            <a:extLst>
              <a:ext uri="{FF2B5EF4-FFF2-40B4-BE49-F238E27FC236}">
                <a16:creationId xmlns:a16="http://schemas.microsoft.com/office/drawing/2014/main" xmlns="" id="{CD828960-5C15-423C-92C5-15AE35B97F3D}"/>
              </a:ext>
            </a:extLst>
          </p:cNvPr>
          <p:cNvSpPr>
            <a:spLocks noGrp="1" noChangeArrowheads="1"/>
          </p:cNvSpPr>
          <p:nvPr>
            <p:ph idx="1"/>
          </p:nvPr>
        </p:nvSpPr>
        <p:spPr>
          <a:xfrm>
            <a:off x="762000" y="2286000"/>
            <a:ext cx="8001000" cy="3962400"/>
          </a:xfrm>
        </p:spPr>
        <p:txBody>
          <a:bodyPr/>
          <a:lstStyle/>
          <a:p>
            <a:pPr>
              <a:buFontTx/>
              <a:buChar char="•"/>
            </a:pPr>
            <a:r>
              <a:rPr lang="en-GB" altLang="en-US" dirty="0">
                <a:latin typeface="Bookman Old Style" panose="02050604050505020204" pitchFamily="18" charset="0"/>
              </a:rPr>
              <a:t>The Library Website 				             </a:t>
            </a:r>
            <a:r>
              <a:rPr lang="en-US" altLang="en-US" dirty="0">
                <a:latin typeface="Bookman Old Style" panose="02050604050505020204" pitchFamily="18" charset="0"/>
                <a:hlinkClick r:id="rId2">
                  <a:extLst>
                    <a:ext uri="{A12FA001-AC4F-418D-AE19-62706E023703}">
                      <ahyp:hlinkClr xmlns="" xmlns:ahyp="http://schemas.microsoft.com/office/drawing/2018/hyperlinkcolor" val="tx"/>
                    </a:ext>
                  </a:extLst>
                </a:hlinkClick>
              </a:rPr>
              <a:t>http://www.lib.ruh.ac.lk </a:t>
            </a:r>
            <a:r>
              <a:rPr lang="en-GB" altLang="en-US" dirty="0">
                <a:latin typeface="Bookman Old Style" panose="02050604050505020204" pitchFamily="18" charset="0"/>
              </a:rPr>
              <a:t>has a lot of useful information, and you can find lots of our resources and services around the Library.</a:t>
            </a:r>
          </a:p>
          <a:p>
            <a:pPr marL="0" indent="0">
              <a:buNone/>
            </a:pPr>
            <a:endParaRPr lang="en-GB" altLang="en-US" dirty="0">
              <a:latin typeface="Bookman Old Style" panose="02050604050505020204" pitchFamily="18" charset="0"/>
            </a:endParaRPr>
          </a:p>
          <a:p>
            <a:pPr>
              <a:buFontTx/>
              <a:buChar char="•"/>
            </a:pPr>
            <a:r>
              <a:rPr lang="en-GB" altLang="en-US" dirty="0">
                <a:latin typeface="Bookman Old Style" panose="02050604050505020204" pitchFamily="18" charset="0"/>
              </a:rPr>
              <a:t>You can contact any academic member of the library staff regarding your inquiries.</a:t>
            </a:r>
          </a:p>
          <a:p>
            <a:pPr>
              <a:buFontTx/>
              <a:buChar char="•"/>
            </a:pPr>
            <a:endParaRPr lang="en-GB" altLang="en-US" dirty="0">
              <a:latin typeface="Bookman Old Style" panose="02050604050505020204" pitchFamily="18" charset="0"/>
            </a:endParaRPr>
          </a:p>
          <a:p>
            <a:pPr>
              <a:buFontTx/>
              <a:buChar char="•"/>
            </a:pPr>
            <a:endParaRPr lang="en-GB" altLang="en-US" dirty="0">
              <a:latin typeface="Bookman Old Style" panose="02050604050505020204" pitchFamily="18" charset="0"/>
            </a:endParaRPr>
          </a:p>
        </p:txBody>
      </p:sp>
      <p:sp>
        <p:nvSpPr>
          <p:cNvPr id="40964" name="Date Placeholder 3">
            <a:extLst>
              <a:ext uri="{FF2B5EF4-FFF2-40B4-BE49-F238E27FC236}">
                <a16:creationId xmlns:a16="http://schemas.microsoft.com/office/drawing/2014/main" xmlns="" id="{9365D841-1F1F-4F02-8C91-F2255BBE78DC}"/>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1F4E5A3D-471F-4B4E-B604-BFF75C05F23C}" type="datetime9">
              <a:rPr lang="en-US" altLang="en-US"/>
              <a:pPr fontAlgn="base">
                <a:spcBef>
                  <a:spcPct val="0"/>
                </a:spcBef>
                <a:spcAft>
                  <a:spcPct val="0"/>
                </a:spcAft>
              </a:pPr>
              <a:t>10/12/2021 11:14:50 AM</a:t>
            </a:fld>
            <a:endParaRPr lang="en-US" altLang="en-US"/>
          </a:p>
        </p:txBody>
      </p:sp>
      <p:sp>
        <p:nvSpPr>
          <p:cNvPr id="40965" name="Slide Number Placeholder 5">
            <a:extLst>
              <a:ext uri="{FF2B5EF4-FFF2-40B4-BE49-F238E27FC236}">
                <a16:creationId xmlns:a16="http://schemas.microsoft.com/office/drawing/2014/main" xmlns="" id="{599848BD-6C93-4715-8BA6-1EE0E71E38E4}"/>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D5B0D7D9-C8BB-4AF1-B791-BA7D32DCE230}" type="slidenum">
              <a:rPr lang="en-US" altLang="en-US">
                <a:latin typeface="Verdana" panose="020B0604030504040204" pitchFamily="34" charset="0"/>
              </a:rPr>
              <a:pPr fontAlgn="base">
                <a:spcBef>
                  <a:spcPct val="0"/>
                </a:spcBef>
                <a:spcAft>
                  <a:spcPct val="0"/>
                </a:spcAft>
              </a:pPr>
              <a:t>45</a:t>
            </a:fld>
            <a:endParaRPr lang="en-US" altLang="en-US">
              <a:latin typeface="Verdana" panose="020B0604030504040204" pitchFamily="34" charset="0"/>
            </a:endParaRPr>
          </a:p>
        </p:txBody>
      </p:sp>
    </p:spTree>
  </p:cSld>
  <p:clrMapOvr>
    <a:masterClrMapping/>
  </p:clrMapOvr>
  <p:transition spd="med">
    <p:wheel spokes="8"/>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92" name="Picture 20" descr="http://us.cdn3.123rf.com/168nwm/cbenjasuwan/cbenjasuwan1204/cbenjasuwan120400025/13148405-the-guide-post-of-no-umbrella-isolated-on-white-background.jpg"/>
          <p:cNvPicPr>
            <a:picLocks noChangeAspect="1" noChangeArrowheads="1"/>
          </p:cNvPicPr>
          <p:nvPr/>
        </p:nvPicPr>
        <p:blipFill>
          <a:blip r:embed="rId2" cstate="print"/>
          <a:srcRect/>
          <a:stretch>
            <a:fillRect/>
          </a:stretch>
        </p:blipFill>
        <p:spPr bwMode="auto">
          <a:xfrm>
            <a:off x="8153400" y="4191000"/>
            <a:ext cx="990600" cy="1066800"/>
          </a:xfrm>
          <a:prstGeom prst="rect">
            <a:avLst/>
          </a:prstGeom>
          <a:noFill/>
        </p:spPr>
      </p:pic>
      <p:sp>
        <p:nvSpPr>
          <p:cNvPr id="2" name="Title 1"/>
          <p:cNvSpPr>
            <a:spLocks noGrp="1"/>
          </p:cNvSpPr>
          <p:nvPr>
            <p:ph type="title"/>
          </p:nvPr>
        </p:nvSpPr>
        <p:spPr/>
        <p:txBody>
          <a:bodyPr/>
          <a:lstStyle/>
          <a:p>
            <a:r>
              <a:rPr lang="en-US" dirty="0"/>
              <a:t>General Guidelines</a:t>
            </a:r>
          </a:p>
        </p:txBody>
      </p:sp>
      <p:sp>
        <p:nvSpPr>
          <p:cNvPr id="3" name="Content Placeholder 2"/>
          <p:cNvSpPr>
            <a:spLocks noGrp="1"/>
          </p:cNvSpPr>
          <p:nvPr>
            <p:ph idx="1"/>
          </p:nvPr>
        </p:nvSpPr>
        <p:spPr>
          <a:xfrm>
            <a:off x="457200" y="1524001"/>
            <a:ext cx="7696200" cy="4876800"/>
          </a:xfrm>
        </p:spPr>
        <p:txBody>
          <a:bodyPr>
            <a:normAutofit fontScale="85000" lnSpcReduction="20000"/>
          </a:bodyPr>
          <a:lstStyle/>
          <a:p>
            <a:pPr algn="just"/>
            <a:r>
              <a:rPr lang="en-GB" dirty="0">
                <a:effectLst>
                  <a:outerShdw blurRad="38100" dist="38100" dir="2700000" algn="tl">
                    <a:srgbClr val="000000"/>
                  </a:outerShdw>
                </a:effectLst>
                <a:latin typeface="Times New Roman" panose="02020603050405020304" pitchFamily="18" charset="0"/>
                <a:cs typeface="Times New Roman" panose="02020603050405020304" pitchFamily="18" charset="0"/>
              </a:rPr>
              <a:t>Always have your University ID or Students record book with you</a:t>
            </a:r>
            <a:r>
              <a:rPr lang="en-GB" dirty="0" smtClean="0">
                <a:effectLst>
                  <a:outerShdw blurRad="38100" dist="38100" dir="2700000" algn="tl">
                    <a:srgbClr val="000000"/>
                  </a:outerShdw>
                </a:effectLst>
                <a:latin typeface="Times New Roman" panose="02020603050405020304" pitchFamily="18" charset="0"/>
                <a:cs typeface="Times New Roman" panose="02020603050405020304" pitchFamily="18" charset="0"/>
              </a:rPr>
              <a:t>.</a:t>
            </a:r>
            <a:endParaRPr lang="en-US" dirty="0" smtClean="0">
              <a:latin typeface="Cambria" panose="02040503050406030204" pitchFamily="18" charset="0"/>
            </a:endParaRPr>
          </a:p>
          <a:p>
            <a:pPr algn="just"/>
            <a:r>
              <a:rPr lang="en-US" dirty="0" smtClean="0">
                <a:latin typeface="Cambria" panose="02040503050406030204" pitchFamily="18" charset="0"/>
              </a:rPr>
              <a:t>Silence </a:t>
            </a:r>
            <a:r>
              <a:rPr lang="en-US" dirty="0">
                <a:latin typeface="Cambria" panose="02040503050406030204" pitchFamily="18" charset="0"/>
              </a:rPr>
              <a:t>should be observed in all public reading and other service areas.</a:t>
            </a:r>
          </a:p>
          <a:p>
            <a:pPr algn="just"/>
            <a:endParaRPr lang="si-LK" dirty="0">
              <a:latin typeface="Cambria" panose="02040503050406030204" pitchFamily="18" charset="0"/>
            </a:endParaRPr>
          </a:p>
          <a:p>
            <a:pPr algn="just"/>
            <a:r>
              <a:rPr lang="en-US" dirty="0">
                <a:latin typeface="Cambria" panose="02040503050406030204" pitchFamily="18" charset="0"/>
              </a:rPr>
              <a:t>Readers should switch their cell phones during the time they are in the Library.</a:t>
            </a:r>
          </a:p>
          <a:p>
            <a:pPr algn="just"/>
            <a:endParaRPr lang="si-LK" dirty="0">
              <a:latin typeface="Cambria" panose="02040503050406030204" pitchFamily="18" charset="0"/>
            </a:endParaRPr>
          </a:p>
          <a:p>
            <a:pPr algn="just"/>
            <a:r>
              <a:rPr lang="en-US" dirty="0">
                <a:latin typeface="Cambria" panose="02040503050406030204" pitchFamily="18" charset="0"/>
              </a:rPr>
              <a:t>Readers are not  permitted to bring bags, parcels, books or copies of any printed materials, umbrellas, food items, water bottles or any personal belongings in the library</a:t>
            </a:r>
          </a:p>
          <a:p>
            <a:pPr algn="just"/>
            <a:endParaRPr lang="si-LK" dirty="0">
              <a:latin typeface="Cambria" panose="02040503050406030204" pitchFamily="18" charset="0"/>
            </a:endParaRPr>
          </a:p>
          <a:p>
            <a:pPr algn="just"/>
            <a:endParaRPr lang="en-US" dirty="0">
              <a:latin typeface="Cambria" panose="02040503050406030204" pitchFamily="18" charset="0"/>
            </a:endParaRPr>
          </a:p>
        </p:txBody>
      </p:sp>
      <p:pic>
        <p:nvPicPr>
          <p:cNvPr id="3074" name="Picture 2" descr="http://mbamamamusings.ca/wp-content/uploads/2013/01/no-food-and-drink-sign.jpg"/>
          <p:cNvPicPr>
            <a:picLocks noChangeAspect="1" noChangeArrowheads="1"/>
          </p:cNvPicPr>
          <p:nvPr/>
        </p:nvPicPr>
        <p:blipFill>
          <a:blip r:embed="rId3" cstate="print"/>
          <a:srcRect/>
          <a:stretch>
            <a:fillRect/>
          </a:stretch>
        </p:blipFill>
        <p:spPr bwMode="auto">
          <a:xfrm>
            <a:off x="8153400" y="1828800"/>
            <a:ext cx="990600" cy="990600"/>
          </a:xfrm>
          <a:prstGeom prst="rect">
            <a:avLst/>
          </a:prstGeom>
          <a:noFill/>
        </p:spPr>
      </p:pic>
      <p:sp>
        <p:nvSpPr>
          <p:cNvPr id="3076" name="AutoShape 4" descr="data:image/jpeg;base64,/9j/4AAQSkZJRgABAQAAAQABAAD/2wCEAAkGBwgHBgkIBwgKFBUXDRYbFxcXDRsaHRsWJx0iIB0dJCIpKC4iJCcqJyIgLT0iMSsrLi4wKB8/ODc4OTQ5LjcBCgoKBQUFDgUFDisZExkrKysrKysrKysrKysrKysrKysrKysrKysrKysrKysrKysrKysrKysrKysrKysrKysrK//AABEIAMMBAgMBIgACEQEDEQH/xAAcAAEBAAIDAQEAAAAAAAAAAAAAAgYHBAUIAQP/xAA4EAACAQIEBQQBAgQDCQAAAAAAAQIDEQQFBhIhMTJhkQcTIkFRFHEIFUKBI1JiFjQ3cnOCobGy/8QAFAEBAAAAAAAAAAAAAAAAAAAAAP/EABQRAQAAAAAAAAAAAAAAAAAAAAD/2gAMAwEAAhEDEQA/AN4gAAAAAAAAAAAAAAAAAAAAAAAAAAAAAAAAAAAAAAAAAAAABEFeN235ZZNPoQDau/ljau/llACdq7+WNq7+WUAJ2rv5Y2rv5ZQAnau/ljau/llACdq7+WNq7+WUAJ2rv5Y2rv5ZQAnau/ljau/llACdq7+WNq7+WUAJ2rv5Y2rv5ZQAnau/ljau/llACdq7+WNq7+WUAJ2rv5Y2rv5ZQAnau/ljau/llACdq7+WNq7+WUAJ2rv5Yp9CKJpdCAoAACafQiiafQgKAAAAAAAAAAAAAAAAAAAAAAAAAAAAAAAAAAAAACaXQiiaXQgKAAAmn0Iomn0ICgAAAAAAAAAAAAAAAAAAAAAAAAAAAAAAAAAAAAAml0Ioml0ICgAAJp9CKJp9CAoAAAAAAAEznGnCU6kkkk223ZJfk6rJtQ4PPKdSvlEK1WlGbj7qjthKS4S2ttOST/qS2v6b4mvv4h88xOX6awWWYWco/qKst7X3Tik3H+7lHwcv0T1blON0lgsmeJo069FOLpykouS3NqUfze/G3FO/YDNsz1LlOT2/nOMhh7p2917VL9n0yfZNtcDnZdjaWY5fhcdh92ypRhON1Z7ZJNXX7M6/V2ncJqnIMVlOOirSj8ZW4wqLpmv2flXXJl6SpVKGlMlo142lHAUFJX5SVOKaA7YAAAAAAAAAAAAAAAAAAAAAAAAml0Ioml0ICgAAJp9CKJp9CAoAAAAAAAGI+pGi6GuMkjgv1Kp1adTdTntulK3GMlzs0/3XxfHk/Pme+mGr8klN1coq1Yp9dD/ET72XyS/eKPRGS6gpVNb6h0/XqLfCVGrTT+6bo01JL9pK/wD3IykDx/kWtdT6arxjgM0xUVB2dKcnKHDnFwlwX44WZvjAa9x+ovTbEZrp6jhYYyLVN05TSippx3OO5pP4O6TfPhxtx53q7pjKs40hmeOxeGpqtRw06lOqklJOKvtb+0+Vn+fzxNSaawFej6H6txtWLUamIw6hdc9tSF2v7u1/ymBsuedalfpLmGa5xVhSxdOEnGVKcb8GrOSV4pu7+P4tyZ+nobn2aah0xjcVnWMnVnHHSipSSVo7IO3BL7bMJ0V/wB1L/wBer/8ANIxjK86zDKPRzFQy6tUh72duE5xbT2ezGTin9Xt4uvsD028fg1UVJ4uhuva3uK9/xY+yxmFjNwliaKafFe4r3NNYbTGO1l6QaayjJqeFjtquc6tSVoxtKomlZNt3lxdrcGr35Y76y5c8u1NpfL54ic5Qy2hTdTlKTjOS3fv9/YHoqOIozrSoxrU3JLjFSV1/bmfK+JoYfZ+or0o3dlumld/hX5mhddpZb675LPL4qm5VsJucFa+6eyV/3jwf5RxdC4vO9ba01Ni3i5U8TLK66oOUmvZbnBRjG3GNk2rpXV2+YHoiMozipQkmvymfgsdg3VVJYuhubaS9xXv9qxoDV9LV+i/T6OXZtmtWU8TmEnKUcRKbVJQXw3Pitz4tL6Xdo7+vpLH6z9MNJZXlEcNCMIxnOrUk0lwacYpJuTvJt8ldLjzsG6AcbLMLLA5dhcJOvOo4UYRc5dUmklufd2uckAAAAAAAAAAABNLoRRNLoQFAAATT6EUTT6EBQAAAAAAAMCzn01pZpq3EamjnONoV99N0XS22go04x+Sae67TurpNOz+zLcHLM6NFQx9OjUkl10vju77JP4/tvkdgAMU1JkWaarprLsdVp4fCOSdSMJ7qtZLjsbso043s3be3y4ffJ1DpLB5tpKemcNJYei4wj8Kd3GMZKSS4/lc3f7++JkQAwTKvTillmi8w0vRzSo6dao5OborcrqKaXG39P4+2Yrj8t0j6f5FW0vqeWOrUcRVdWD9hX3pRi3GUZXVrR+lzfNOxuU0R/Ex/vWn/APkr/wDumBl+S53kWi8jyXAYnNsbHC16e7DVKtFX2StLbKcelfNcXFWT58OGM+q1DIcbrbLf5xmuKozjQpKjCnglOMoe5LbLd7n27rkuXI4Wv8Di890FoLLcnw1WvV/SU2404OW1e1BXk1wir/bsuD/DOh9R8ur5RqnSGW4ucZTpZVg4Sad1dVZppdlyA7r1Q/wvW/IqlTgvcwTu+Ct7vP8A8M2nhNCZflur62pcorTpVKkJRq09qlTmpNOTtwcW2k7p2uuXMxvU+o8g1Br/AAOkJ5Jg8RUU5RnWqwuqbUXOUYpcXys+KSf5OVkmvq0NYZrpSrlVKUcNRqShOgnxjBJqOx3s3e3V1WX2BluodNZbqXK6mX53S9yMpKV72cZLk4v6td+Xe9yNOZBPIspo5TTzCtUpU1aG6CU1H/K5Kya7qKfc11U9XcfitGYjUOBy+lTlSx0KcqdROcJxkm7RknF7lwu+XLhxOwzj1cw+E07pzM6OE2vGTe9yvJUYQmoVXZWc2uNlwvzf4YcrLPT7F5b6mVtTUM8qyhOrUlOk4PplF2g5Xs1FuNo24JR4cLmxzGsDqfDYutVxmFzPLq2DhhKk51YTvOnKO12mk7WcXJ8k+HL847p31Ir6pwWo8dlWFoUaeEobous23PhOXys0oL4f6rX7WA2ODEfTPWc9bZFWx9XA+zKGIdNpT3Rb2xldOy/zcjLgAAAAAAAABNLoRRNLoQFAAATT6EUTT6EBQAAAAAAAAAAAAAaN/iJw+IzLHZLTy/D1qrhTrb/bpuW27ha9uXJm8gB0GgZL/YvI6V/lHL6EZL7jJQSaa5ppp8DUPrThMVjPUjK8Tg8LiKkIYaipyhRlJRaqzbTaT4pNOxv0AaLq6SzLIvWCjqD2cRPCVcZUqe/Sg6m33IyupbbuKUpW3crWd78tlZvgP0Gn84raMy6hDEToSaqRpJSnU533NXnLi3d34mVADQKyzU2c+kmZ0MZgs0q4v+Zb5xrQqe57SUX8VJXau38V/qt+Dn6Y01DN9IZDkmpdP5l7caNd+9GjKM8PWdae3g1uanG1/jJK0G1bit3gDQuW+lOPwWssdgsnxtZ4WWW1oyryhZXqU5QjT4cJ2ltk7cFb6djnekOna+Q4vPsk1dgKsFUVLbGVJulVUd91vXxl1L4X43fDhw3YAMUzern+AwEcJojT2AUYr4urNUoL7tGnGz/PNw4/T5mDZV6r5/lWpqWSa8yWjR3zit8E47U3ZT4ylGcb/cXws+bVjchh2vdHQ1jicnpVoRjCjid86n9ThbjTj9/J2u+CVlz5AZiAAAAAAAATS6EUTS6EBQAAE0+hFE0+hAUAAAAAAAAAAAAAAAAAAAAAAAAAAAAAAAAAAAAAE0uhFE0uhAUAABNPoRRNPoQFAAAAAAAAAAAAAAAAAAAAAAAAAAAAAAAAAAAAABNLoRRNLoQFAAATT6EUTT6EBQAAAAAAAAAAAAAAAAAAAAAAAAAAAAAAAAAAAAATS6EUTT6EBQAAE7F38soATtXfyxtXfyygBO1d/LG1d/LKAE7V38sbV38soATtXfyxtXfyygBO1d/LG1d/LKAE7V38sbV38soATtXfyxtXfyygBO1d/LG1d/LKAE7V38sbV38soATtXfyxtXfyygBO1d/LG1d/LKAE7V38sbV38soATtXfyxtXfyygBO1d/LG1d/LKAE7V38s+pJKyPoAAAAAAAAAAAAAAAAAAAAAAAAAAAAAAAAAAAAAAAAAAAAAAAA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pPr defTabSz="914400" eaLnBrk="1" fontAlgn="auto" hangingPunct="1">
              <a:spcBef>
                <a:spcPts val="0"/>
              </a:spcBef>
              <a:spcAft>
                <a:spcPts val="0"/>
              </a:spcAft>
            </a:pPr>
            <a:endParaRPr lang="en-US">
              <a:solidFill>
                <a:prstClr val="black"/>
              </a:solidFill>
              <a:latin typeface="Calibri"/>
            </a:endParaRPr>
          </a:p>
        </p:txBody>
      </p:sp>
      <p:sp>
        <p:nvSpPr>
          <p:cNvPr id="3078" name="AutoShape 6" descr="data:image/jpeg;base64,/9j/4AAQSkZJRgABAQAAAQABAAD/2wCEAAkGBwgHBgkIBwgKFBUXDRYbFxcXDRsaHRsWJx0iIB0dJCIpKC4iJCcqJyIgLT0iMSsrLi4wKB8/ODc4OTQ5LjcBCgoKBQUFDgUFDisZExkrKysrKysrKysrKysrKysrKysrKysrKysrKysrKysrKysrKysrKysrKysrKysrKysrK//AABEIAMMBAgMBIgACEQEDEQH/xAAcAAEBAAIDAQEAAAAAAAAAAAAAAgYHBAUIAQP/xAA4EAACAQIEBQQBAgQDCQAAAAAAAQIDEQQFBhIhMTJhkQcTIkFRFHEIFUKBI1JiFjQ3cnOCobGy/8QAFAEBAAAAAAAAAAAAAAAAAAAAAP/EABQRAQAAAAAAAAAAAAAAAAAAAAD/2gAMAwEAAhEDEQA/AN4gAAAAAAAAAAAAAAAAAAAAAAAAAAAAAAAAAAAAAAAAAAAABEFeN235ZZNPoQDau/ljau/llACdq7+WNq7+WUAJ2rv5Y2rv5ZQAnau/ljau/llACdq7+WNq7+WUAJ2rv5Y2rv5ZQAnau/ljau/llACdq7+WNq7+WUAJ2rv5Y2rv5ZQAnau/ljau/llACdq7+WNq7+WUAJ2rv5Y2rv5ZQAnau/ljau/llACdq7+WNq7+WUAJ2rv5Yp9CKJpdCAoAACafQiiafQgKAAAAAAAAAAAAAAAAAAAAAAAAAAAAAAAAAAAAACaXQiiaXQgKAAAmn0Iomn0ICgAAAAAAAAAAAAAAAAAAAAAAAAAAAAAAAAAAAAAml0Ioml0ICgAAJp9CKJp9CAoAAAAAAAEznGnCU6kkkk223ZJfk6rJtQ4PPKdSvlEK1WlGbj7qjthKS4S2ttOST/qS2v6b4mvv4h88xOX6awWWYWco/qKst7X3Tik3H+7lHwcv0T1blON0lgsmeJo069FOLpykouS3NqUfze/G3FO/YDNsz1LlOT2/nOMhh7p2917VL9n0yfZNtcDnZdjaWY5fhcdh92ypRhON1Z7ZJNXX7M6/V2ncJqnIMVlOOirSj8ZW4wqLpmv2flXXJl6SpVKGlMlo142lHAUFJX5SVOKaA7YAAAAAAAAAAAAAAAAAAAAAAAAml0Ioml0ICgAAJp9CKJp9CAoAAAAAAAGI+pGi6GuMkjgv1Kp1adTdTntulK3GMlzs0/3XxfHk/Pme+mGr8klN1coq1Yp9dD/ET72XyS/eKPRGS6gpVNb6h0/XqLfCVGrTT+6bo01JL9pK/wD3IykDx/kWtdT6arxjgM0xUVB2dKcnKHDnFwlwX44WZvjAa9x+ovTbEZrp6jhYYyLVN05TSippx3OO5pP4O6TfPhxtx53q7pjKs40hmeOxeGpqtRw06lOqklJOKvtb+0+Vn+fzxNSaawFej6H6txtWLUamIw6hdc9tSF2v7u1/ymBsuedalfpLmGa5xVhSxdOEnGVKcb8GrOSV4pu7+P4tyZ+nobn2aah0xjcVnWMnVnHHSipSSVo7IO3BL7bMJ0V/wB1L/wBer/8ANIxjK86zDKPRzFQy6tUh72duE5xbT2ezGTin9Xt4uvsD028fg1UVJ4uhuva3uK9/xY+yxmFjNwliaKafFe4r3NNYbTGO1l6QaayjJqeFjtquc6tSVoxtKomlZNt3lxdrcGr35Y76y5c8u1NpfL54ic5Qy2hTdTlKTjOS3fv9/YHoqOIozrSoxrU3JLjFSV1/bmfK+JoYfZ+or0o3dlumld/hX5mhddpZb675LPL4qm5VsJucFa+6eyV/3jwf5RxdC4vO9ba01Ni3i5U8TLK66oOUmvZbnBRjG3GNk2rpXV2+YHoiMozipQkmvymfgsdg3VVJYuhubaS9xXv9qxoDV9LV+i/T6OXZtmtWU8TmEnKUcRKbVJQXw3Pitz4tL6Xdo7+vpLH6z9MNJZXlEcNCMIxnOrUk0lwacYpJuTvJt8ldLjzsG6AcbLMLLA5dhcJOvOo4UYRc5dUmklufd2uckAAAAAAAAAAABNLoRRNLoQFAAATT6EUTT6EBQAAAAAAAMCzn01pZpq3EamjnONoV99N0XS22go04x+Sae67TurpNOz+zLcHLM6NFQx9OjUkl10vju77JP4/tvkdgAMU1JkWaarprLsdVp4fCOSdSMJ7qtZLjsbso043s3be3y4ffJ1DpLB5tpKemcNJYei4wj8Kd3GMZKSS4/lc3f7++JkQAwTKvTillmi8w0vRzSo6dao5OborcrqKaXG39P4+2Yrj8t0j6f5FW0vqeWOrUcRVdWD9hX3pRi3GUZXVrR+lzfNOxuU0R/Ex/vWn/APkr/wDumBl+S53kWi8jyXAYnNsbHC16e7DVKtFX2StLbKcelfNcXFWT58OGM+q1DIcbrbLf5xmuKozjQpKjCnglOMoe5LbLd7n27rkuXI4Wv8Di890FoLLcnw1WvV/SU2404OW1e1BXk1wir/bsuD/DOh9R8ur5RqnSGW4ucZTpZVg4Sad1dVZppdlyA7r1Q/wvW/IqlTgvcwTu+Ct7vP8A8M2nhNCZflur62pcorTpVKkJRq09qlTmpNOTtwcW2k7p2uuXMxvU+o8g1Br/AAOkJ5Jg8RUU5RnWqwuqbUXOUYpcXys+KSf5OVkmvq0NYZrpSrlVKUcNRqShOgnxjBJqOx3s3e3V1WX2BluodNZbqXK6mX53S9yMpKV72cZLk4v6td+Xe9yNOZBPIspo5TTzCtUpU1aG6CU1H/K5Kya7qKfc11U9XcfitGYjUOBy+lTlSx0KcqdROcJxkm7RknF7lwu+XLhxOwzj1cw+E07pzM6OE2vGTe9yvJUYQmoVXZWc2uNlwvzf4YcrLPT7F5b6mVtTUM8qyhOrUlOk4PplF2g5Xs1FuNo24JR4cLmxzGsDqfDYutVxmFzPLq2DhhKk51YTvOnKO12mk7WcXJ8k+HL847p31Ir6pwWo8dlWFoUaeEobous23PhOXys0oL4f6rX7WA2ODEfTPWc9bZFWx9XA+zKGIdNpT3Rb2xldOy/zcjLgAAAAAAAABNLoRRNLoQFAAATT6EUTT6EBQAAAAAAAAAAAAAaN/iJw+IzLHZLTy/D1qrhTrb/bpuW27ha9uXJm8gB0GgZL/YvI6V/lHL6EZL7jJQSaa5ppp8DUPrThMVjPUjK8Tg8LiKkIYaipyhRlJRaqzbTaT4pNOxv0AaLq6SzLIvWCjqD2cRPCVcZUqe/Sg6m33IyupbbuKUpW3crWd78tlZvgP0Gn84raMy6hDEToSaqRpJSnU533NXnLi3d34mVADQKyzU2c+kmZ0MZgs0q4v+Zb5xrQqe57SUX8VJXau38V/qt+Dn6Y01DN9IZDkmpdP5l7caNd+9GjKM8PWdae3g1uanG1/jJK0G1bit3gDQuW+lOPwWssdgsnxtZ4WWW1oyryhZXqU5QjT4cJ2ltk7cFb6djnekOna+Q4vPsk1dgKsFUVLbGVJulVUd91vXxl1L4X43fDhw3YAMUzern+AwEcJojT2AUYr4urNUoL7tGnGz/PNw4/T5mDZV6r5/lWpqWSa8yWjR3zit8E47U3ZT4ylGcb/cXws+bVjchh2vdHQ1jicnpVoRjCjid86n9ThbjTj9/J2u+CVlz5AZiAAAAAAAATS6EUTS6EBQAAE0+hFE0+hAUAAAAAAAAAAAAAAAAAAAAAAAAAAAAAAAAAAAAAE0uhFE0uhAUAABNPoRRNPoQFAAAAAAAAAAAAAAAAAAAAAAAAAAAAAAAAAAAAABNLoRRNLoQFAAATT6EUTT6EBQAAAAAAAAAAAAAAAAAAAAAAAAAAAAAAAAAAAAATS6EUTT6EBQAAE7F38soATtXfyxtXfyygBO1d/LG1d/LKAE7V38sbV38soATtXfyxtXfyygBO1d/LG1d/LKAE7V38sbV38soATtXfyxtXfyygBO1d/LG1d/LKAE7V38sbV38soATtXfyxtXfyygBO1d/LG1d/LKAE7V38sbV38soATtXfyxtXfyygBO1d/LG1d/LKAE7V38s+pJKyPoAAAAAAAAAAAAAAAAAAAAAAAAAAAAAAAAAAAAAAAAAAAAAAAA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pPr defTabSz="914400" eaLnBrk="1" fontAlgn="auto" hangingPunct="1">
              <a:spcBef>
                <a:spcPts val="0"/>
              </a:spcBef>
              <a:spcAft>
                <a:spcPts val="0"/>
              </a:spcAft>
            </a:pPr>
            <a:endParaRPr lang="en-US">
              <a:solidFill>
                <a:prstClr val="black"/>
              </a:solidFill>
              <a:latin typeface="Calibri"/>
            </a:endParaRPr>
          </a:p>
        </p:txBody>
      </p:sp>
      <p:pic>
        <p:nvPicPr>
          <p:cNvPr id="3080" name="Picture 8" descr="http://payload47.cargocollective.com/1/3/105406/3256764/aesthete_silence_905.jpg"/>
          <p:cNvPicPr>
            <a:picLocks noChangeAspect="1" noChangeArrowheads="1"/>
          </p:cNvPicPr>
          <p:nvPr/>
        </p:nvPicPr>
        <p:blipFill>
          <a:blip r:embed="rId4" cstate="print"/>
          <a:srcRect/>
          <a:stretch>
            <a:fillRect/>
          </a:stretch>
        </p:blipFill>
        <p:spPr bwMode="auto">
          <a:xfrm>
            <a:off x="7543800" y="304800"/>
            <a:ext cx="1562099" cy="1182129"/>
          </a:xfrm>
          <a:prstGeom prst="rect">
            <a:avLst/>
          </a:prstGeom>
          <a:noFill/>
          <a:ln>
            <a:solidFill>
              <a:schemeClr val="accent1"/>
            </a:solidFill>
          </a:ln>
        </p:spPr>
      </p:pic>
      <p:pic>
        <p:nvPicPr>
          <p:cNvPr id="3082" name="Picture 10" descr="http://rummuser.com/wp-content/uploads/no-cell-phone-sign.jpg"/>
          <p:cNvPicPr>
            <a:picLocks noChangeAspect="1" noChangeArrowheads="1"/>
          </p:cNvPicPr>
          <p:nvPr/>
        </p:nvPicPr>
        <p:blipFill>
          <a:blip r:embed="rId5" cstate="print"/>
          <a:srcRect/>
          <a:stretch>
            <a:fillRect/>
          </a:stretch>
        </p:blipFill>
        <p:spPr bwMode="auto">
          <a:xfrm>
            <a:off x="8153399" y="2971800"/>
            <a:ext cx="990601" cy="990601"/>
          </a:xfrm>
          <a:prstGeom prst="rect">
            <a:avLst/>
          </a:prstGeom>
          <a:noFill/>
        </p:spPr>
      </p:pic>
      <p:sp>
        <p:nvSpPr>
          <p:cNvPr id="3086" name="AutoShape 14" descr="http://upload.wikimedia.org/wikipedia/commons/4/40/No_pub.svg"/>
          <p:cNvSpPr>
            <a:spLocks noChangeAspect="1" noChangeArrowheads="1"/>
          </p:cNvSpPr>
          <p:nvPr/>
        </p:nvSpPr>
        <p:spPr bwMode="auto">
          <a:xfrm>
            <a:off x="155575" y="-2286000"/>
            <a:ext cx="4762500" cy="4762500"/>
          </a:xfrm>
          <a:prstGeom prst="rect">
            <a:avLst/>
          </a:prstGeom>
          <a:noFill/>
        </p:spPr>
        <p:txBody>
          <a:bodyPr vert="horz" wrap="square" lIns="91440" tIns="45720" rIns="91440" bIns="45720" numCol="1" anchor="t" anchorCtr="0" compatLnSpc="1">
            <a:prstTxWarp prst="textNoShape">
              <a:avLst/>
            </a:prstTxWarp>
          </a:bodyPr>
          <a:lstStyle/>
          <a:p>
            <a:pPr defTabSz="914400" eaLnBrk="1" fontAlgn="auto" hangingPunct="1">
              <a:spcBef>
                <a:spcPts val="0"/>
              </a:spcBef>
              <a:spcAft>
                <a:spcPts val="0"/>
              </a:spcAft>
            </a:pPr>
            <a:endParaRPr lang="en-US">
              <a:solidFill>
                <a:prstClr val="black"/>
              </a:solidFill>
              <a:latin typeface="Calibri"/>
            </a:endParaRPr>
          </a:p>
        </p:txBody>
      </p:sp>
      <p:sp>
        <p:nvSpPr>
          <p:cNvPr id="3088" name="AutoShape 16" descr="http://upload.wikimedia.org/wikipedia/commons/4/40/No_pub.svg"/>
          <p:cNvSpPr>
            <a:spLocks noChangeAspect="1" noChangeArrowheads="1"/>
          </p:cNvSpPr>
          <p:nvPr/>
        </p:nvSpPr>
        <p:spPr bwMode="auto">
          <a:xfrm>
            <a:off x="155575" y="-2286000"/>
            <a:ext cx="4762500" cy="4762500"/>
          </a:xfrm>
          <a:prstGeom prst="rect">
            <a:avLst/>
          </a:prstGeom>
          <a:noFill/>
        </p:spPr>
        <p:txBody>
          <a:bodyPr vert="horz" wrap="square" lIns="91440" tIns="45720" rIns="91440" bIns="45720" numCol="1" anchor="t" anchorCtr="0" compatLnSpc="1">
            <a:prstTxWarp prst="textNoShape">
              <a:avLst/>
            </a:prstTxWarp>
          </a:bodyPr>
          <a:lstStyle/>
          <a:p>
            <a:pPr defTabSz="914400" eaLnBrk="1" fontAlgn="auto" hangingPunct="1">
              <a:spcBef>
                <a:spcPts val="0"/>
              </a:spcBef>
              <a:spcAft>
                <a:spcPts val="0"/>
              </a:spcAft>
            </a:pPr>
            <a:endParaRPr lang="en-US">
              <a:solidFill>
                <a:prstClr val="black"/>
              </a:solidFill>
              <a:latin typeface="Calibri"/>
            </a:endParaRPr>
          </a:p>
        </p:txBody>
      </p:sp>
      <p:sp>
        <p:nvSpPr>
          <p:cNvPr id="3090" name="AutoShape 18" descr="http://upload.wikimedia.org/wikipedia/commons/4/40/No_pub.svg"/>
          <p:cNvSpPr>
            <a:spLocks noChangeAspect="1" noChangeArrowheads="1"/>
          </p:cNvSpPr>
          <p:nvPr/>
        </p:nvSpPr>
        <p:spPr bwMode="auto">
          <a:xfrm>
            <a:off x="155575" y="-2286000"/>
            <a:ext cx="4762500" cy="4762500"/>
          </a:xfrm>
          <a:prstGeom prst="rect">
            <a:avLst/>
          </a:prstGeom>
          <a:noFill/>
        </p:spPr>
        <p:txBody>
          <a:bodyPr vert="horz" wrap="square" lIns="91440" tIns="45720" rIns="91440" bIns="45720" numCol="1" anchor="t" anchorCtr="0" compatLnSpc="1">
            <a:prstTxWarp prst="textNoShape">
              <a:avLst/>
            </a:prstTxWarp>
          </a:bodyPr>
          <a:lstStyle/>
          <a:p>
            <a:pPr defTabSz="914400" eaLnBrk="1" fontAlgn="auto" hangingPunct="1">
              <a:spcBef>
                <a:spcPts val="0"/>
              </a:spcBef>
              <a:spcAft>
                <a:spcPts val="0"/>
              </a:spcAft>
            </a:pPr>
            <a:endParaRPr lang="en-US">
              <a:solidFill>
                <a:prstClr val="black"/>
              </a:solidFill>
              <a:latin typeface="Calibri"/>
            </a:endParaRPr>
          </a:p>
        </p:txBody>
      </p:sp>
      <p:sp>
        <p:nvSpPr>
          <p:cNvPr id="14" name="Slide Number Placeholder 13"/>
          <p:cNvSpPr>
            <a:spLocks noGrp="1"/>
          </p:cNvSpPr>
          <p:nvPr>
            <p:ph type="sldNum" sz="quarter" idx="12"/>
          </p:nvPr>
        </p:nvSpPr>
        <p:spPr/>
        <p:txBody>
          <a:bodyPr/>
          <a:lstStyle/>
          <a:p>
            <a:fld id="{B6F15528-21DE-4FAA-801E-634DDDAF4B2B}" type="slidenum">
              <a:rPr lang="en-US" smtClean="0">
                <a:solidFill>
                  <a:prstClr val="black">
                    <a:tint val="75000"/>
                  </a:prstClr>
                </a:solidFill>
              </a:rPr>
              <a:pPr/>
              <a:t>46</a:t>
            </a:fld>
            <a:endParaRPr lang="en-US">
              <a:solidFill>
                <a:prstClr val="black">
                  <a:tint val="75000"/>
                </a:prstClr>
              </a:solidFill>
            </a:endParaRPr>
          </a:p>
        </p:txBody>
      </p:sp>
    </p:spTree>
    <p:extLst>
      <p:ext uri="{BB962C8B-B14F-4D97-AF65-F5344CB8AC3E}">
        <p14:creationId xmlns:p14="http://schemas.microsoft.com/office/powerpoint/2010/main" val="33427407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xmlns="" id="{585D5B55-91EE-4D70-A770-FB846FF8892D}"/>
              </a:ext>
            </a:extLst>
          </p:cNvPr>
          <p:cNvSpPr>
            <a:spLocks noGrp="1" noChangeArrowheads="1"/>
          </p:cNvSpPr>
          <p:nvPr>
            <p:ph type="title"/>
          </p:nvPr>
        </p:nvSpPr>
        <p:spPr>
          <a:xfrm>
            <a:off x="982663" y="152400"/>
            <a:ext cx="7551737" cy="1143000"/>
          </a:xfrm>
        </p:spPr>
        <p:txBody>
          <a:bodyPr>
            <a:normAutofit/>
          </a:bodyPr>
          <a:lstStyle/>
          <a:p>
            <a:r>
              <a:rPr lang="en-GB" altLang="en-US" dirty="0">
                <a:solidFill>
                  <a:srgbClr val="FF00FF"/>
                </a:solidFill>
                <a:latin typeface="Bookman Old Style" panose="02050604050505020204" pitchFamily="18" charset="0"/>
              </a:rPr>
              <a:t>D</a:t>
            </a:r>
            <a:r>
              <a:rPr lang="en-GB" altLang="en-US" dirty="0" smtClean="0">
                <a:ln>
                  <a:noFill/>
                </a:ln>
                <a:solidFill>
                  <a:srgbClr val="FF00FF"/>
                </a:solidFill>
                <a:latin typeface="Bookman Old Style" panose="02050604050505020204" pitchFamily="18" charset="0"/>
              </a:rPr>
              <a:t>os </a:t>
            </a:r>
            <a:r>
              <a:rPr lang="en-GB" altLang="en-US" dirty="0">
                <a:ln>
                  <a:noFill/>
                </a:ln>
                <a:solidFill>
                  <a:srgbClr val="FF00FF"/>
                </a:solidFill>
                <a:latin typeface="Bookman Old Style" panose="02050604050505020204" pitchFamily="18" charset="0"/>
              </a:rPr>
              <a:t>and don’ts cont.…</a:t>
            </a:r>
            <a:endParaRPr lang="en-US" altLang="en-US" dirty="0">
              <a:ln>
                <a:noFill/>
              </a:ln>
              <a:solidFill>
                <a:srgbClr val="FF00FF"/>
              </a:solidFill>
              <a:latin typeface="Bookman Old Style" panose="02050604050505020204" pitchFamily="18" charset="0"/>
            </a:endParaRPr>
          </a:p>
        </p:txBody>
      </p:sp>
      <p:sp>
        <p:nvSpPr>
          <p:cNvPr id="142339" name="Rectangle 3">
            <a:extLst>
              <a:ext uri="{FF2B5EF4-FFF2-40B4-BE49-F238E27FC236}">
                <a16:creationId xmlns:a16="http://schemas.microsoft.com/office/drawing/2014/main" xmlns="" id="{8DA636E5-1F3D-4786-8A82-FAD6356A8B65}"/>
              </a:ext>
            </a:extLst>
          </p:cNvPr>
          <p:cNvSpPr>
            <a:spLocks noGrp="1" noChangeArrowheads="1"/>
          </p:cNvSpPr>
          <p:nvPr>
            <p:ph idx="1"/>
          </p:nvPr>
        </p:nvSpPr>
        <p:spPr>
          <a:xfrm>
            <a:off x="989697" y="1266092"/>
            <a:ext cx="7932737" cy="5334000"/>
          </a:xfrm>
        </p:spPr>
        <p:txBody>
          <a:bodyPr rtlCol="0">
            <a:normAutofit fontScale="92500" lnSpcReduction="10000"/>
          </a:bodyPr>
          <a:lstStyle/>
          <a:p>
            <a:pPr marL="0" indent="0" fontAlgn="auto">
              <a:buClr>
                <a:schemeClr val="accent1">
                  <a:lumMod val="75000"/>
                </a:schemeClr>
              </a:buClr>
              <a:buNone/>
              <a:defRPr/>
            </a:pPr>
            <a:endParaRPr lang="en-US" dirty="0">
              <a:latin typeface="Bookman Old Style" pitchFamily="18" charset="0"/>
            </a:endParaRPr>
          </a:p>
          <a:p>
            <a:pPr fontAlgn="auto">
              <a:buClr>
                <a:schemeClr val="accent1">
                  <a:lumMod val="75000"/>
                </a:schemeClr>
              </a:buClr>
              <a:buFontTx/>
              <a:buChar char="•"/>
              <a:defRPr/>
            </a:pPr>
            <a:r>
              <a:rPr lang="en-US" dirty="0">
                <a:latin typeface="Bookman Old Style" pitchFamily="18" charset="0"/>
              </a:rPr>
              <a:t>Library provides 'open access' facility. Therefore, you can get any book from shelves. However, Users are advised not to replace the books on shelves. They should leave the books on tables after use. </a:t>
            </a:r>
          </a:p>
          <a:p>
            <a:pPr fontAlgn="auto">
              <a:buClr>
                <a:schemeClr val="accent1">
                  <a:lumMod val="75000"/>
                </a:schemeClr>
              </a:buClr>
              <a:buFontTx/>
              <a:buChar char="•"/>
              <a:defRPr/>
            </a:pPr>
            <a:r>
              <a:rPr lang="en-US" dirty="0">
                <a:latin typeface="Bookman Old Style" pitchFamily="18" charset="0"/>
              </a:rPr>
              <a:t>Marking, underlining, writing or defacing the books in the library in any form, if detected, will lead to fining and other punishments.</a:t>
            </a:r>
          </a:p>
          <a:p>
            <a:pPr fontAlgn="auto">
              <a:buClr>
                <a:schemeClr val="accent1">
                  <a:lumMod val="75000"/>
                </a:schemeClr>
              </a:buClr>
              <a:buFontTx/>
              <a:buChar char="•"/>
              <a:defRPr/>
            </a:pPr>
            <a:r>
              <a:rPr lang="en-US" dirty="0">
                <a:latin typeface="Bookman Old Style" pitchFamily="18" charset="0"/>
              </a:rPr>
              <a:t>We are allowed you to bring your laptops with the charger only to the library. You can keep the laptop case at the clock room outside the library. </a:t>
            </a:r>
          </a:p>
          <a:p>
            <a:pPr fontAlgn="auto">
              <a:buClr>
                <a:schemeClr val="accent1">
                  <a:lumMod val="75000"/>
                </a:schemeClr>
              </a:buClr>
              <a:buFontTx/>
              <a:buChar char="•"/>
              <a:defRPr/>
            </a:pPr>
            <a:r>
              <a:rPr lang="en-US" dirty="0">
                <a:latin typeface="Bookman Old Style" pitchFamily="18" charset="0"/>
              </a:rPr>
              <a:t>You should hold the responsibility of your personal belongings at the library premises. </a:t>
            </a:r>
            <a:endParaRPr lang="en-GB" dirty="0">
              <a:latin typeface="Bookman Old Style" pitchFamily="18" charset="0"/>
            </a:endParaRPr>
          </a:p>
          <a:p>
            <a:pPr fontAlgn="auto">
              <a:buClr>
                <a:schemeClr val="accent1">
                  <a:lumMod val="75000"/>
                </a:schemeClr>
              </a:buClr>
              <a:buFont typeface="Arial"/>
              <a:buChar char="•"/>
              <a:defRPr/>
            </a:pPr>
            <a:endParaRPr lang="en-US" sz="4000" dirty="0">
              <a:latin typeface="Bookman Old Style" pitchFamily="18" charset="0"/>
            </a:endParaRPr>
          </a:p>
        </p:txBody>
      </p:sp>
      <p:sp>
        <p:nvSpPr>
          <p:cNvPr id="43012" name="Date Placeholder 3">
            <a:extLst>
              <a:ext uri="{FF2B5EF4-FFF2-40B4-BE49-F238E27FC236}">
                <a16:creationId xmlns:a16="http://schemas.microsoft.com/office/drawing/2014/main" xmlns="" id="{65BC0C5A-5355-4558-B806-85BED9EC0146}"/>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00B25E8A-96DC-49FE-A63A-0365DFCCE8C9}" type="datetime9">
              <a:rPr lang="en-US" altLang="en-US"/>
              <a:pPr fontAlgn="base">
                <a:spcBef>
                  <a:spcPct val="0"/>
                </a:spcBef>
                <a:spcAft>
                  <a:spcPct val="0"/>
                </a:spcAft>
              </a:pPr>
              <a:t>10/12/2021 11:14:50 AM</a:t>
            </a:fld>
            <a:endParaRPr lang="en-US" altLang="en-US"/>
          </a:p>
        </p:txBody>
      </p:sp>
      <p:sp>
        <p:nvSpPr>
          <p:cNvPr id="43013" name="Slide Number Placeholder 5">
            <a:extLst>
              <a:ext uri="{FF2B5EF4-FFF2-40B4-BE49-F238E27FC236}">
                <a16:creationId xmlns:a16="http://schemas.microsoft.com/office/drawing/2014/main" xmlns="" id="{6A8E5F03-53D2-4D81-B9FD-FFEEDA29D956}"/>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E3BE4A28-2521-4202-A456-E27583089EBF}" type="slidenum">
              <a:rPr lang="en-US" altLang="en-US">
                <a:latin typeface="Verdana" panose="020B0604030504040204" pitchFamily="34" charset="0"/>
              </a:rPr>
              <a:pPr fontAlgn="base">
                <a:spcBef>
                  <a:spcPct val="0"/>
                </a:spcBef>
                <a:spcAft>
                  <a:spcPct val="0"/>
                </a:spcAft>
              </a:pPr>
              <a:t>47</a:t>
            </a:fld>
            <a:endParaRPr lang="en-US" altLang="en-US">
              <a:latin typeface="Verdana" panose="020B0604030504040204" pitchFamily="34" charset="0"/>
            </a:endParaRPr>
          </a:p>
        </p:txBody>
      </p:sp>
    </p:spTree>
  </p:cSld>
  <p:clrMapOvr>
    <a:masterClrMapping/>
  </p:clrMapOvr>
  <p:transition spd="med">
    <p:wheel spokes="8"/>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796FEC6E-915B-4419-A29C-52FD00F1B314}"/>
              </a:ext>
            </a:extLst>
          </p:cNvPr>
          <p:cNvSpPr>
            <a:spLocks noGrp="1"/>
          </p:cNvSpPr>
          <p:nvPr>
            <p:ph type="sldNum" sz="quarter" idx="12"/>
          </p:nvPr>
        </p:nvSpPr>
        <p:spPr/>
        <p:txBody>
          <a:bodyPr/>
          <a:lstStyle/>
          <a:p>
            <a:fld id="{B6F15528-21DE-4FAA-801E-634DDDAF4B2B}" type="slidenum">
              <a:rPr lang="en-US" smtClean="0">
                <a:solidFill>
                  <a:prstClr val="black">
                    <a:tint val="75000"/>
                  </a:prstClr>
                </a:solidFill>
              </a:rPr>
              <a:pPr/>
              <a:t>48</a:t>
            </a:fld>
            <a:endParaRPr lang="en-US" dirty="0">
              <a:solidFill>
                <a:prstClr val="black">
                  <a:tint val="75000"/>
                </a:prstClr>
              </a:solidFill>
            </a:endParaRPr>
          </a:p>
        </p:txBody>
      </p:sp>
      <p:pic>
        <p:nvPicPr>
          <p:cNvPr id="4" name="Picture 3">
            <a:extLst>
              <a:ext uri="{FF2B5EF4-FFF2-40B4-BE49-F238E27FC236}">
                <a16:creationId xmlns:a16="http://schemas.microsoft.com/office/drawing/2014/main" xmlns="" id="{135561CA-8F3C-4366-A00D-CE3D418E5F8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00250" y="0"/>
            <a:ext cx="5143500" cy="6858000"/>
          </a:xfrm>
          <a:prstGeom prst="rect">
            <a:avLst/>
          </a:prstGeom>
        </p:spPr>
      </p:pic>
    </p:spTree>
    <p:extLst>
      <p:ext uri="{BB962C8B-B14F-4D97-AF65-F5344CB8AC3E}">
        <p14:creationId xmlns:p14="http://schemas.microsoft.com/office/powerpoint/2010/main" val="275997078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solidFill>
                  <a:prstClr val="black">
                    <a:tint val="75000"/>
                  </a:prstClr>
                </a:solidFill>
              </a:rPr>
              <a:pPr/>
              <a:t>49</a:t>
            </a:fld>
            <a:endParaRPr lang="en-US" dirty="0">
              <a:solidFill>
                <a:prstClr val="black">
                  <a:tint val="75000"/>
                </a:prstClr>
              </a:solidFill>
            </a:endParaRPr>
          </a:p>
        </p:txBody>
      </p:sp>
      <p:pic>
        <p:nvPicPr>
          <p:cNvPr id="3" name="Picture 2"/>
          <p:cNvPicPr>
            <a:picLocks noChangeAspect="1"/>
          </p:cNvPicPr>
          <p:nvPr/>
        </p:nvPicPr>
        <p:blipFill>
          <a:blip r:embed="rId2"/>
          <a:stretch>
            <a:fillRect/>
          </a:stretch>
        </p:blipFill>
        <p:spPr>
          <a:xfrm>
            <a:off x="228599" y="609600"/>
            <a:ext cx="8677353" cy="6111875"/>
          </a:xfrm>
          <a:prstGeom prst="rect">
            <a:avLst/>
          </a:prstGeom>
        </p:spPr>
      </p:pic>
    </p:spTree>
    <p:extLst>
      <p:ext uri="{BB962C8B-B14F-4D97-AF65-F5344CB8AC3E}">
        <p14:creationId xmlns:p14="http://schemas.microsoft.com/office/powerpoint/2010/main" val="28503106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65B0A6B-724C-42DE-975C-A01AC50BA394}"/>
              </a:ext>
            </a:extLst>
          </p:cNvPr>
          <p:cNvSpPr>
            <a:spLocks noGrp="1"/>
          </p:cNvSpPr>
          <p:nvPr>
            <p:ph type="title"/>
          </p:nvPr>
        </p:nvSpPr>
        <p:spPr>
          <a:xfrm>
            <a:off x="228600" y="381000"/>
            <a:ext cx="7704667" cy="838199"/>
          </a:xfrm>
        </p:spPr>
        <p:txBody>
          <a:bodyPr>
            <a:normAutofit/>
          </a:bodyPr>
          <a:lstStyle/>
          <a:p>
            <a:r>
              <a:rPr lang="en-US" b="1" dirty="0"/>
              <a:t>What library gives you</a:t>
            </a:r>
          </a:p>
        </p:txBody>
      </p:sp>
      <p:graphicFrame>
        <p:nvGraphicFramePr>
          <p:cNvPr id="6" name="Content Placeholder 5">
            <a:extLst>
              <a:ext uri="{FF2B5EF4-FFF2-40B4-BE49-F238E27FC236}">
                <a16:creationId xmlns:a16="http://schemas.microsoft.com/office/drawing/2014/main" xmlns="" id="{94749D7D-2926-466E-8E20-E66C29018F1D}"/>
              </a:ext>
            </a:extLst>
          </p:cNvPr>
          <p:cNvGraphicFramePr>
            <a:graphicFrameLocks noGrp="1"/>
          </p:cNvGraphicFramePr>
          <p:nvPr>
            <p:ph idx="1"/>
            <p:extLst>
              <p:ext uri="{D42A27DB-BD31-4B8C-83A1-F6EECF244321}">
                <p14:modId xmlns:p14="http://schemas.microsoft.com/office/powerpoint/2010/main" val="911025808"/>
              </p:ext>
            </p:extLst>
          </p:nvPr>
        </p:nvGraphicFramePr>
        <p:xfrm>
          <a:off x="982663" y="1524000"/>
          <a:ext cx="7704137" cy="4475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a:extLst>
              <a:ext uri="{FF2B5EF4-FFF2-40B4-BE49-F238E27FC236}">
                <a16:creationId xmlns:a16="http://schemas.microsoft.com/office/drawing/2014/main" xmlns="" id="{AF8AF33B-B656-499F-999D-043BC4697424}"/>
              </a:ext>
            </a:extLst>
          </p:cNvPr>
          <p:cNvSpPr>
            <a:spLocks noGrp="1"/>
          </p:cNvSpPr>
          <p:nvPr>
            <p:ph type="dt" sz="half" idx="10"/>
          </p:nvPr>
        </p:nvSpPr>
        <p:spPr/>
        <p:txBody>
          <a:bodyPr/>
          <a:lstStyle/>
          <a:p>
            <a:pPr>
              <a:defRPr/>
            </a:pPr>
            <a:fld id="{E7ABB5C2-7A30-4EF1-A6EA-01E816331257}" type="datetime9">
              <a:rPr lang="en-US" smtClean="0"/>
              <a:pPr>
                <a:defRPr/>
              </a:pPr>
              <a:t>10/12/2021 11:14:49 AM</a:t>
            </a:fld>
            <a:endParaRPr lang="en-US"/>
          </a:p>
        </p:txBody>
      </p:sp>
      <p:sp>
        <p:nvSpPr>
          <p:cNvPr id="5" name="Slide Number Placeholder 4">
            <a:extLst>
              <a:ext uri="{FF2B5EF4-FFF2-40B4-BE49-F238E27FC236}">
                <a16:creationId xmlns:a16="http://schemas.microsoft.com/office/drawing/2014/main" xmlns="" id="{47FC0B09-26C4-46DB-B8A4-1838D50DCA58}"/>
              </a:ext>
            </a:extLst>
          </p:cNvPr>
          <p:cNvSpPr>
            <a:spLocks noGrp="1"/>
          </p:cNvSpPr>
          <p:nvPr>
            <p:ph type="sldNum" sz="quarter" idx="12"/>
          </p:nvPr>
        </p:nvSpPr>
        <p:spPr/>
        <p:txBody>
          <a:bodyPr/>
          <a:lstStyle/>
          <a:p>
            <a:pPr>
              <a:defRPr/>
            </a:pPr>
            <a:fld id="{7A75B472-EFBD-4EEE-8475-A6E18D7C32F6}" type="slidenum">
              <a:rPr lang="en-US" altLang="en-US" smtClean="0"/>
              <a:pPr>
                <a:defRPr/>
              </a:pPr>
              <a:t>5</a:t>
            </a:fld>
            <a:endParaRPr lang="en-US" altLang="en-US"/>
          </a:p>
        </p:txBody>
      </p:sp>
    </p:spTree>
    <p:extLst>
      <p:ext uri="{BB962C8B-B14F-4D97-AF65-F5344CB8AC3E}">
        <p14:creationId xmlns:p14="http://schemas.microsoft.com/office/powerpoint/2010/main" val="317490577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8" name="Rectangle 4">
            <a:extLst>
              <a:ext uri="{FF2B5EF4-FFF2-40B4-BE49-F238E27FC236}">
                <a16:creationId xmlns:a16="http://schemas.microsoft.com/office/drawing/2014/main" xmlns="" id="{9DD3EAB1-4A51-4848-8E98-097FCFA45891}"/>
              </a:ext>
            </a:extLst>
          </p:cNvPr>
          <p:cNvSpPr>
            <a:spLocks noGrp="1" noChangeArrowheads="1"/>
          </p:cNvSpPr>
          <p:nvPr>
            <p:ph type="title"/>
          </p:nvPr>
        </p:nvSpPr>
        <p:spPr>
          <a:xfrm>
            <a:off x="457200" y="990600"/>
            <a:ext cx="8382000" cy="5562600"/>
          </a:xfrm>
        </p:spPr>
        <p:txBody>
          <a:bodyPr rtlCol="0">
            <a:normAutofit fontScale="90000"/>
          </a:bodyPr>
          <a:lstStyle/>
          <a:p>
            <a:pPr algn="ctr" fontAlgn="auto">
              <a:spcAft>
                <a:spcPts val="0"/>
              </a:spcAft>
              <a:defRPr/>
            </a:pPr>
            <a:r>
              <a:rPr lang="en-US" dirty="0"/>
              <a:t/>
            </a:r>
            <a:br>
              <a:rPr lang="en-US" dirty="0"/>
            </a:br>
            <a:r>
              <a:rPr lang="en-US" dirty="0">
                <a:latin typeface="Bookman Old Style" pitchFamily="18" charset="0"/>
              </a:rPr>
              <a:t/>
            </a:r>
            <a:br>
              <a:rPr lang="en-US" dirty="0">
                <a:latin typeface="Bookman Old Style" pitchFamily="18" charset="0"/>
              </a:rPr>
            </a:br>
            <a:r>
              <a:rPr lang="en-US" dirty="0"/>
              <a:t/>
            </a:r>
            <a:br>
              <a:rPr lang="en-US" dirty="0"/>
            </a:br>
            <a:r>
              <a:rPr lang="en-US" dirty="0"/>
              <a:t/>
            </a:r>
            <a:br>
              <a:rPr lang="en-US" dirty="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solidFill>
                  <a:srgbClr val="04617B"/>
                </a:solidFill>
                <a:latin typeface="Bookman Old Style" pitchFamily="18" charset="0"/>
              </a:rPr>
              <a:t>If </a:t>
            </a:r>
            <a:r>
              <a:rPr lang="en-US" dirty="0">
                <a:solidFill>
                  <a:srgbClr val="04617B"/>
                </a:solidFill>
                <a:latin typeface="Bookman Old Style" pitchFamily="18" charset="0"/>
              </a:rPr>
              <a:t>You have any question Don't hesitate to contact Library </a:t>
            </a:r>
            <a:r>
              <a:rPr lang="en-US" dirty="0" smtClean="0">
                <a:solidFill>
                  <a:srgbClr val="04617B"/>
                </a:solidFill>
                <a:latin typeface="Bookman Old Style" pitchFamily="18" charset="0"/>
              </a:rPr>
              <a:t>staff</a:t>
            </a:r>
            <a:br>
              <a:rPr lang="en-US" dirty="0" smtClean="0">
                <a:solidFill>
                  <a:srgbClr val="04617B"/>
                </a:solidFill>
                <a:latin typeface="Bookman Old Style" pitchFamily="18" charset="0"/>
              </a:rPr>
            </a:br>
            <a:r>
              <a:rPr lang="en-US" dirty="0"/>
              <a:t/>
            </a:r>
            <a:br>
              <a:rPr lang="en-US" dirty="0"/>
            </a:br>
            <a:r>
              <a:rPr lang="en-US" dirty="0" smtClean="0">
                <a:latin typeface="Bookman Old Style" pitchFamily="18" charset="0"/>
              </a:rPr>
              <a:t>Thank </a:t>
            </a:r>
            <a:r>
              <a:rPr lang="en-US" dirty="0">
                <a:latin typeface="Bookman Old Style" pitchFamily="18" charset="0"/>
              </a:rPr>
              <a:t>You !!</a:t>
            </a:r>
            <a:br>
              <a:rPr lang="en-US" dirty="0">
                <a:latin typeface="Bookman Old Style" pitchFamily="18" charset="0"/>
              </a:rPr>
            </a:br>
            <a:r>
              <a:rPr lang="en-US" dirty="0">
                <a:latin typeface="Bookman Old Style" pitchFamily="18" charset="0"/>
              </a:rPr>
              <a:t/>
            </a:r>
            <a:br>
              <a:rPr lang="en-US" dirty="0">
                <a:latin typeface="Bookman Old Style" pitchFamily="18" charset="0"/>
              </a:rPr>
            </a:br>
            <a:r>
              <a:rPr lang="en-US" dirty="0"/>
              <a:t/>
            </a:r>
            <a:br>
              <a:rPr lang="en-US" dirty="0"/>
            </a:br>
            <a:endParaRPr lang="en-US" dirty="0"/>
          </a:p>
        </p:txBody>
      </p:sp>
      <p:graphicFrame>
        <p:nvGraphicFramePr>
          <p:cNvPr id="134306" name="Object 162">
            <a:extLst>
              <a:ext uri="{FF2B5EF4-FFF2-40B4-BE49-F238E27FC236}">
                <a16:creationId xmlns:a16="http://schemas.microsoft.com/office/drawing/2014/main" xmlns="" id="{416362F5-D7FE-4774-8725-4A96F047E4C4}"/>
              </a:ext>
            </a:extLst>
          </p:cNvPr>
          <p:cNvGraphicFramePr>
            <a:graphicFrameLocks noGrp="1" noChangeAspect="1"/>
          </p:cNvGraphicFramePr>
          <p:nvPr>
            <p:ph sz="half" idx="2"/>
            <p:extLst>
              <p:ext uri="{D42A27DB-BD31-4B8C-83A1-F6EECF244321}">
                <p14:modId xmlns:p14="http://schemas.microsoft.com/office/powerpoint/2010/main" val="2833887874"/>
              </p:ext>
            </p:extLst>
          </p:nvPr>
        </p:nvGraphicFramePr>
        <p:xfrm>
          <a:off x="3657600" y="4876800"/>
          <a:ext cx="2057400" cy="1543050"/>
        </p:xfrm>
        <a:graphic>
          <a:graphicData uri="http://schemas.openxmlformats.org/presentationml/2006/ole">
            <mc:AlternateContent xmlns:mc="http://schemas.openxmlformats.org/markup-compatibility/2006">
              <mc:Choice xmlns:v="urn:schemas-microsoft-com:vml" Requires="v">
                <p:oleObj spid="_x0000_s45213" name="Slide" r:id="rId3" imgW="4572000" imgH="3429000" progId="PowerPoint.Slide.8">
                  <p:embed/>
                </p:oleObj>
              </mc:Choice>
              <mc:Fallback>
                <p:oleObj name="Slide" r:id="rId3" imgW="4572000" imgH="3429000" progId="PowerPoint.Slide.8">
                  <p:embed/>
                  <p:pic>
                    <p:nvPicPr>
                      <p:cNvPr id="0" name="Object 162"/>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4876800"/>
                        <a:ext cx="2057400"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5061" name="Date Placeholder 4">
            <a:extLst>
              <a:ext uri="{FF2B5EF4-FFF2-40B4-BE49-F238E27FC236}">
                <a16:creationId xmlns:a16="http://schemas.microsoft.com/office/drawing/2014/main" xmlns="" id="{63338D98-DB61-496C-9E57-AB07144D9506}"/>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A490F1C9-138A-49BC-8A0F-F0DBF1ED41D1}" type="datetime9">
              <a:rPr lang="en-US" altLang="en-US"/>
              <a:pPr fontAlgn="base">
                <a:spcBef>
                  <a:spcPct val="0"/>
                </a:spcBef>
                <a:spcAft>
                  <a:spcPct val="0"/>
                </a:spcAft>
              </a:pPr>
              <a:t>10/12/2021 11:14:50 AM</a:t>
            </a:fld>
            <a:endParaRPr lang="en-US" altLang="en-US"/>
          </a:p>
        </p:txBody>
      </p:sp>
      <p:sp>
        <p:nvSpPr>
          <p:cNvPr id="45062" name="Slide Number Placeholder 6">
            <a:extLst>
              <a:ext uri="{FF2B5EF4-FFF2-40B4-BE49-F238E27FC236}">
                <a16:creationId xmlns:a16="http://schemas.microsoft.com/office/drawing/2014/main" xmlns="" id="{691F9514-B5C4-482F-97EB-EA2FDC2361A3}"/>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BAEF77D5-AF57-4F45-8523-0700B013B145}" type="slidenum">
              <a:rPr lang="en-US" altLang="en-US">
                <a:latin typeface="Verdana" panose="020B0604030504040204" pitchFamily="34" charset="0"/>
              </a:rPr>
              <a:pPr fontAlgn="base">
                <a:spcBef>
                  <a:spcPct val="0"/>
                </a:spcBef>
                <a:spcAft>
                  <a:spcPct val="0"/>
                </a:spcAft>
              </a:pPr>
              <a:t>50</a:t>
            </a:fld>
            <a:endParaRPr lang="en-US" altLang="en-US">
              <a:latin typeface="Verdana" panose="020B0604030504040204" pitchFamily="34" charset="0"/>
            </a:endParaRPr>
          </a:p>
        </p:txBody>
      </p:sp>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134306"/>
                                        </p:tgtEl>
                                        <p:attrNameLst>
                                          <p:attrName>style.visibility</p:attrName>
                                        </p:attrNameLst>
                                      </p:cBhvr>
                                      <p:to>
                                        <p:strVal val="visible"/>
                                      </p:to>
                                    </p:set>
                                    <p:animEffect transition="in" filter="dissolve">
                                      <p:cBhvr>
                                        <p:cTn id="7" dur="500"/>
                                        <p:tgtEl>
                                          <p:spTgt spid="1343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06EB3F8-BDDB-481D-AEDF-9A36093F330F}"/>
              </a:ext>
            </a:extLst>
          </p:cNvPr>
          <p:cNvSpPr>
            <a:spLocks noGrp="1"/>
          </p:cNvSpPr>
          <p:nvPr>
            <p:ph type="title"/>
          </p:nvPr>
        </p:nvSpPr>
        <p:spPr>
          <a:xfrm>
            <a:off x="1009842" y="76201"/>
            <a:ext cx="7704667" cy="533400"/>
          </a:xfrm>
        </p:spPr>
        <p:txBody>
          <a:bodyPr>
            <a:normAutofit fontScale="90000"/>
          </a:bodyPr>
          <a:lstStyle/>
          <a:p>
            <a:r>
              <a:rPr lang="en-US" sz="3600" b="1" dirty="0">
                <a:solidFill>
                  <a:srgbClr val="00B050"/>
                </a:solidFill>
              </a:rPr>
              <a:t>Human resources of the Main library</a:t>
            </a:r>
          </a:p>
        </p:txBody>
      </p:sp>
      <p:graphicFrame>
        <p:nvGraphicFramePr>
          <p:cNvPr id="6" name="Content Placeholder 5">
            <a:extLst>
              <a:ext uri="{FF2B5EF4-FFF2-40B4-BE49-F238E27FC236}">
                <a16:creationId xmlns:a16="http://schemas.microsoft.com/office/drawing/2014/main" xmlns="" id="{A5B1DD81-E5BA-42C9-B57C-DCEE25F1F5B7}"/>
              </a:ext>
            </a:extLst>
          </p:cNvPr>
          <p:cNvGraphicFramePr>
            <a:graphicFrameLocks noGrp="1"/>
          </p:cNvGraphicFramePr>
          <p:nvPr>
            <p:ph idx="1"/>
            <p:extLst>
              <p:ext uri="{D42A27DB-BD31-4B8C-83A1-F6EECF244321}">
                <p14:modId xmlns:p14="http://schemas.microsoft.com/office/powerpoint/2010/main" val="2041345781"/>
              </p:ext>
            </p:extLst>
          </p:nvPr>
        </p:nvGraphicFramePr>
        <p:xfrm>
          <a:off x="1223625" y="609602"/>
          <a:ext cx="7082175" cy="42671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xmlns="" id="{F986652D-604F-4273-A459-7A2A3AD5B374}"/>
              </a:ext>
            </a:extLst>
          </p:cNvPr>
          <p:cNvSpPr>
            <a:spLocks noGrp="1"/>
          </p:cNvSpPr>
          <p:nvPr>
            <p:ph type="dt" sz="half" idx="10"/>
          </p:nvPr>
        </p:nvSpPr>
        <p:spPr/>
        <p:txBody>
          <a:bodyPr/>
          <a:lstStyle/>
          <a:p>
            <a:pPr>
              <a:defRPr/>
            </a:pPr>
            <a:fld id="{E7ABB5C2-7A30-4EF1-A6EA-01E816331257}" type="datetime9">
              <a:rPr lang="en-US" smtClean="0"/>
              <a:pPr>
                <a:defRPr/>
              </a:pPr>
              <a:t>10/12/2021 11:14:49 AM</a:t>
            </a:fld>
            <a:endParaRPr lang="en-US"/>
          </a:p>
        </p:txBody>
      </p:sp>
      <p:sp>
        <p:nvSpPr>
          <p:cNvPr id="5" name="Slide Number Placeholder 4">
            <a:extLst>
              <a:ext uri="{FF2B5EF4-FFF2-40B4-BE49-F238E27FC236}">
                <a16:creationId xmlns:a16="http://schemas.microsoft.com/office/drawing/2014/main" xmlns="" id="{08DFD223-F221-4D59-B63E-DDC2A3E60D3F}"/>
              </a:ext>
            </a:extLst>
          </p:cNvPr>
          <p:cNvSpPr>
            <a:spLocks noGrp="1"/>
          </p:cNvSpPr>
          <p:nvPr>
            <p:ph type="sldNum" sz="quarter" idx="12"/>
          </p:nvPr>
        </p:nvSpPr>
        <p:spPr/>
        <p:txBody>
          <a:bodyPr/>
          <a:lstStyle/>
          <a:p>
            <a:pPr>
              <a:defRPr/>
            </a:pPr>
            <a:fld id="{7A75B472-EFBD-4EEE-8475-A6E18D7C32F6}" type="slidenum">
              <a:rPr lang="en-US" altLang="en-US" smtClean="0"/>
              <a:pPr>
                <a:defRPr/>
              </a:pPr>
              <a:t>6</a:t>
            </a:fld>
            <a:endParaRPr lang="en-US" altLang="en-US"/>
          </a:p>
        </p:txBody>
      </p:sp>
      <p:sp>
        <p:nvSpPr>
          <p:cNvPr id="7" name="TextBox 6">
            <a:extLst>
              <a:ext uri="{FF2B5EF4-FFF2-40B4-BE49-F238E27FC236}">
                <a16:creationId xmlns:a16="http://schemas.microsoft.com/office/drawing/2014/main" xmlns="" id="{217C8D76-33EF-4C47-B714-EA5A25E2DF16}"/>
              </a:ext>
            </a:extLst>
          </p:cNvPr>
          <p:cNvSpPr txBox="1"/>
          <p:nvPr/>
        </p:nvSpPr>
        <p:spPr>
          <a:xfrm>
            <a:off x="457200" y="4782483"/>
            <a:ext cx="8458200" cy="1938992"/>
          </a:xfrm>
          <a:prstGeom prst="rect">
            <a:avLst/>
          </a:prstGeom>
          <a:noFill/>
        </p:spPr>
        <p:txBody>
          <a:bodyPr wrap="square" rtlCol="0">
            <a:spAutoFit/>
          </a:bodyPr>
          <a:lstStyle/>
          <a:p>
            <a:r>
              <a:rPr lang="en-US" sz="2400" b="1" dirty="0">
                <a:solidFill>
                  <a:srgbClr val="002060"/>
                </a:solidFill>
              </a:rPr>
              <a:t>In addition, </a:t>
            </a:r>
          </a:p>
          <a:p>
            <a:pPr marL="285750" indent="-285750">
              <a:buFont typeface="Arial" panose="020B0604020202020204" pitchFamily="34" charset="0"/>
              <a:buChar char="•"/>
            </a:pPr>
            <a:r>
              <a:rPr lang="en-US" sz="2400" b="1" dirty="0">
                <a:solidFill>
                  <a:srgbClr val="002060"/>
                </a:solidFill>
              </a:rPr>
              <a:t>Two </a:t>
            </a:r>
            <a:r>
              <a:rPr lang="en-US" sz="2400" b="1">
                <a:solidFill>
                  <a:srgbClr val="002060"/>
                </a:solidFill>
              </a:rPr>
              <a:t>(</a:t>
            </a:r>
            <a:r>
              <a:rPr lang="en-US" sz="2400" b="1" smtClean="0">
                <a:solidFill>
                  <a:srgbClr val="002060"/>
                </a:solidFill>
              </a:rPr>
              <a:t>01) </a:t>
            </a:r>
            <a:r>
              <a:rPr lang="en-US" sz="2400" b="1" dirty="0">
                <a:solidFill>
                  <a:srgbClr val="002060"/>
                </a:solidFill>
              </a:rPr>
              <a:t>Administrative officers </a:t>
            </a:r>
          </a:p>
          <a:p>
            <a:pPr marL="285750" indent="-285750">
              <a:buFont typeface="Arial" panose="020B0604020202020204" pitchFamily="34" charset="0"/>
              <a:buChar char="•"/>
            </a:pPr>
            <a:r>
              <a:rPr lang="en-US" sz="2400" b="1" dirty="0">
                <a:solidFill>
                  <a:srgbClr val="002060"/>
                </a:solidFill>
              </a:rPr>
              <a:t>Over 28 Para professional staff members  and supportive staff</a:t>
            </a:r>
          </a:p>
          <a:p>
            <a:pPr marL="285750" indent="-285750">
              <a:buFont typeface="Arial" panose="020B0604020202020204" pitchFamily="34" charset="0"/>
              <a:buChar char="•"/>
            </a:pPr>
            <a:r>
              <a:rPr lang="en-US" sz="2400" b="1" dirty="0">
                <a:solidFill>
                  <a:srgbClr val="002060"/>
                </a:solidFill>
              </a:rPr>
              <a:t>Over 70 staff members are working in the </a:t>
            </a:r>
            <a:r>
              <a:rPr lang="en-US" sz="2400" b="1" dirty="0" err="1">
                <a:solidFill>
                  <a:srgbClr val="002060"/>
                </a:solidFill>
              </a:rPr>
              <a:t>UoR</a:t>
            </a:r>
            <a:r>
              <a:rPr lang="en-US" sz="2400" b="1" dirty="0">
                <a:solidFill>
                  <a:srgbClr val="002060"/>
                </a:solidFill>
              </a:rPr>
              <a:t> library system</a:t>
            </a:r>
          </a:p>
        </p:txBody>
      </p:sp>
    </p:spTree>
    <p:extLst>
      <p:ext uri="{BB962C8B-B14F-4D97-AF65-F5344CB8AC3E}">
        <p14:creationId xmlns:p14="http://schemas.microsoft.com/office/powerpoint/2010/main" val="12880915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1">
            <a:extLst>
              <a:ext uri="{FF2B5EF4-FFF2-40B4-BE49-F238E27FC236}">
                <a16:creationId xmlns:a16="http://schemas.microsoft.com/office/drawing/2014/main" xmlns="" id="{3654E88E-E40A-43D6-A134-25C1B034925D}"/>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E37E37AC-DC8E-4F27-AF38-FBF16DAE3DBC}" type="datetime9">
              <a:rPr lang="en-US" altLang="en-US"/>
              <a:pPr fontAlgn="base">
                <a:spcBef>
                  <a:spcPct val="0"/>
                </a:spcBef>
                <a:spcAft>
                  <a:spcPct val="0"/>
                </a:spcAft>
              </a:pPr>
              <a:t>10/12/2021 11:14:49 AM</a:t>
            </a:fld>
            <a:endParaRPr lang="en-US" altLang="en-US"/>
          </a:p>
        </p:txBody>
      </p:sp>
      <p:sp>
        <p:nvSpPr>
          <p:cNvPr id="12291" name="Slide Number Placeholder 3">
            <a:extLst>
              <a:ext uri="{FF2B5EF4-FFF2-40B4-BE49-F238E27FC236}">
                <a16:creationId xmlns:a16="http://schemas.microsoft.com/office/drawing/2014/main" xmlns="" id="{86D755BD-B6A1-4DFD-BE38-E7A5AC7C25B8}"/>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8B8DE88D-2C1E-45B5-BD3A-6C0354910DFE}" type="slidenum">
              <a:rPr lang="en-US" altLang="en-US">
                <a:latin typeface="Verdana" panose="020B0604030504040204" pitchFamily="34" charset="0"/>
              </a:rPr>
              <a:pPr fontAlgn="base">
                <a:spcBef>
                  <a:spcPct val="0"/>
                </a:spcBef>
                <a:spcAft>
                  <a:spcPct val="0"/>
                </a:spcAft>
              </a:pPr>
              <a:t>7</a:t>
            </a:fld>
            <a:endParaRPr lang="en-US" altLang="en-US">
              <a:latin typeface="Verdana" panose="020B0604030504040204" pitchFamily="34" charset="0"/>
            </a:endParaRPr>
          </a:p>
        </p:txBody>
      </p:sp>
      <p:sp>
        <p:nvSpPr>
          <p:cNvPr id="67592" name="Rectangle 8">
            <a:extLst>
              <a:ext uri="{FF2B5EF4-FFF2-40B4-BE49-F238E27FC236}">
                <a16:creationId xmlns:a16="http://schemas.microsoft.com/office/drawing/2014/main" xmlns="" id="{8A99BE7A-8940-4BC7-BD2E-B851DBBFB058}"/>
              </a:ext>
            </a:extLst>
          </p:cNvPr>
          <p:cNvSpPr>
            <a:spLocks noChangeArrowheads="1"/>
          </p:cNvSpPr>
          <p:nvPr/>
        </p:nvSpPr>
        <p:spPr bwMode="auto">
          <a:xfrm>
            <a:off x="381000" y="76200"/>
            <a:ext cx="8305800" cy="850900"/>
          </a:xfrm>
          <a:prstGeom prst="rect">
            <a:avLst/>
          </a:prstGeom>
          <a:noFill/>
          <a:ln w="9525">
            <a:noFill/>
            <a:miter lim="800000"/>
            <a:headEnd/>
            <a:tailEnd/>
          </a:ln>
          <a:effectLst/>
        </p:spPr>
        <p:txBody>
          <a:bodyPr anchor="b"/>
          <a:lstStyle/>
          <a:p>
            <a:pPr algn="ctr" eaLnBrk="1" fontAlgn="auto" hangingPunct="1">
              <a:spcBef>
                <a:spcPts val="0"/>
              </a:spcBef>
              <a:spcAft>
                <a:spcPts val="0"/>
              </a:spcAft>
              <a:defRPr/>
            </a:pPr>
            <a:r>
              <a:rPr lang="en-US" sz="3600" dirty="0">
                <a:solidFill>
                  <a:srgbClr val="FF00FF"/>
                </a:solidFill>
                <a:effectLst>
                  <a:outerShdw blurRad="38100" dist="38100" dir="2700000" algn="tl">
                    <a:srgbClr val="000000"/>
                  </a:outerShdw>
                </a:effectLst>
                <a:latin typeface="+mn-lt"/>
              </a:rPr>
              <a:t>LIBRARY OPENNING HOURS</a:t>
            </a:r>
          </a:p>
        </p:txBody>
      </p:sp>
      <p:sp>
        <p:nvSpPr>
          <p:cNvPr id="67593" name="Rectangle 9">
            <a:extLst>
              <a:ext uri="{FF2B5EF4-FFF2-40B4-BE49-F238E27FC236}">
                <a16:creationId xmlns:a16="http://schemas.microsoft.com/office/drawing/2014/main" xmlns="" id="{E78FE973-D7CC-49DB-B3EA-79910D00BA0F}"/>
              </a:ext>
            </a:extLst>
          </p:cNvPr>
          <p:cNvSpPr>
            <a:spLocks noChangeArrowheads="1"/>
          </p:cNvSpPr>
          <p:nvPr/>
        </p:nvSpPr>
        <p:spPr bwMode="auto">
          <a:xfrm>
            <a:off x="685800" y="1069145"/>
            <a:ext cx="8229600" cy="5636455"/>
          </a:xfrm>
          <a:prstGeom prst="rect">
            <a:avLst/>
          </a:prstGeom>
          <a:noFill/>
          <a:ln w="9525">
            <a:noFill/>
            <a:miter lim="800000"/>
            <a:headEnd/>
            <a:tailEnd/>
          </a:ln>
          <a:effectLst/>
        </p:spPr>
        <p:txBody>
          <a:bodyPr/>
          <a:lstStyle/>
          <a:p>
            <a:pPr marL="342900" indent="-342900" eaLnBrk="1" fontAlgn="auto" hangingPunct="1">
              <a:spcBef>
                <a:spcPct val="20000"/>
              </a:spcBef>
              <a:spcAft>
                <a:spcPts val="0"/>
              </a:spcAft>
              <a:buClr>
                <a:schemeClr val="tx2"/>
              </a:buClr>
              <a:buSzPct val="60000"/>
              <a:buFontTx/>
              <a:buChar char="•"/>
              <a:defRPr/>
            </a:pPr>
            <a:r>
              <a:rPr lang="en-US" sz="3200" dirty="0">
                <a:solidFill>
                  <a:schemeClr val="tx2"/>
                </a:solidFill>
                <a:effectLst>
                  <a:outerShdw blurRad="38100" dist="38100" dir="2700000" algn="tl">
                    <a:srgbClr val="000000"/>
                  </a:outerShdw>
                </a:effectLst>
                <a:latin typeface="+mn-lt"/>
              </a:rPr>
              <a:t>Week </a:t>
            </a:r>
            <a:r>
              <a:rPr lang="en-US" sz="3200" dirty="0" smtClean="0">
                <a:solidFill>
                  <a:schemeClr val="tx2"/>
                </a:solidFill>
                <a:effectLst>
                  <a:outerShdw blurRad="38100" dist="38100" dir="2700000" algn="tl">
                    <a:srgbClr val="000000"/>
                  </a:outerShdw>
                </a:effectLst>
                <a:latin typeface="+mn-lt"/>
              </a:rPr>
              <a:t>Days </a:t>
            </a:r>
            <a:r>
              <a:rPr lang="en-US" sz="3200" dirty="0">
                <a:solidFill>
                  <a:schemeClr val="tx2"/>
                </a:solidFill>
                <a:effectLst>
                  <a:outerShdw blurRad="38100" dist="38100" dir="2700000" algn="tl">
                    <a:srgbClr val="000000"/>
                  </a:outerShdw>
                </a:effectLst>
                <a:latin typeface="+mn-lt"/>
              </a:rPr>
              <a:t>	8.00 </a:t>
            </a:r>
            <a:r>
              <a:rPr lang="en-US" sz="3200" dirty="0" smtClean="0">
                <a:solidFill>
                  <a:schemeClr val="tx2"/>
                </a:solidFill>
                <a:effectLst>
                  <a:outerShdw blurRad="38100" dist="38100" dir="2700000" algn="tl">
                    <a:srgbClr val="000000"/>
                  </a:outerShdw>
                </a:effectLst>
                <a:latin typeface="+mn-lt"/>
              </a:rPr>
              <a:t>a.m.  </a:t>
            </a:r>
            <a:r>
              <a:rPr lang="en-US" sz="3200" dirty="0">
                <a:solidFill>
                  <a:schemeClr val="tx2"/>
                </a:solidFill>
                <a:effectLst>
                  <a:outerShdw blurRad="38100" dist="38100" dir="2700000" algn="tl">
                    <a:srgbClr val="000000"/>
                  </a:outerShdw>
                </a:effectLst>
                <a:latin typeface="+mn-lt"/>
              </a:rPr>
              <a:t>-  6.</a:t>
            </a:r>
            <a:r>
              <a:rPr lang="en-GB" sz="3200" dirty="0">
                <a:solidFill>
                  <a:schemeClr val="tx2"/>
                </a:solidFill>
                <a:effectLst>
                  <a:outerShdw blurRad="38100" dist="38100" dir="2700000" algn="tl">
                    <a:srgbClr val="000000"/>
                  </a:outerShdw>
                </a:effectLst>
                <a:latin typeface="+mn-lt"/>
              </a:rPr>
              <a:t>00 </a:t>
            </a:r>
            <a:r>
              <a:rPr lang="en-GB" sz="3200" dirty="0" smtClean="0">
                <a:solidFill>
                  <a:schemeClr val="tx2"/>
                </a:solidFill>
                <a:effectLst>
                  <a:outerShdw blurRad="38100" dist="38100" dir="2700000" algn="tl">
                    <a:srgbClr val="000000"/>
                  </a:outerShdw>
                </a:effectLst>
                <a:latin typeface="+mn-lt"/>
              </a:rPr>
              <a:t>p.m.</a:t>
            </a:r>
            <a:endParaRPr lang="en-US" sz="3200" dirty="0">
              <a:solidFill>
                <a:schemeClr val="tx2"/>
              </a:solidFill>
              <a:effectLst>
                <a:outerShdw blurRad="38100" dist="38100" dir="2700000" algn="tl">
                  <a:srgbClr val="000000"/>
                </a:outerShdw>
              </a:effectLst>
              <a:latin typeface="+mn-lt"/>
            </a:endParaRPr>
          </a:p>
          <a:p>
            <a:pPr marL="342900" indent="-342900" eaLnBrk="1" fontAlgn="auto" hangingPunct="1">
              <a:spcBef>
                <a:spcPct val="20000"/>
              </a:spcBef>
              <a:spcAft>
                <a:spcPts val="0"/>
              </a:spcAft>
              <a:buClr>
                <a:schemeClr val="tx2"/>
              </a:buClr>
              <a:buSzPct val="60000"/>
              <a:buFontTx/>
              <a:buChar char="•"/>
              <a:defRPr/>
            </a:pPr>
            <a:r>
              <a:rPr lang="en-US" sz="3200" dirty="0">
                <a:solidFill>
                  <a:schemeClr val="tx2"/>
                </a:solidFill>
                <a:effectLst>
                  <a:outerShdw blurRad="38100" dist="38100" dir="2700000" algn="tl">
                    <a:srgbClr val="000000"/>
                  </a:outerShdw>
                </a:effectLst>
                <a:latin typeface="+mn-lt"/>
              </a:rPr>
              <a:t>Saturday 		8.30 </a:t>
            </a:r>
            <a:r>
              <a:rPr lang="en-US" sz="3200" dirty="0" smtClean="0">
                <a:solidFill>
                  <a:schemeClr val="tx2"/>
                </a:solidFill>
                <a:effectLst>
                  <a:outerShdw blurRad="38100" dist="38100" dir="2700000" algn="tl">
                    <a:srgbClr val="000000"/>
                  </a:outerShdw>
                </a:effectLst>
                <a:latin typeface="+mn-lt"/>
              </a:rPr>
              <a:t>a.m.  </a:t>
            </a:r>
            <a:r>
              <a:rPr lang="en-US" sz="3200" dirty="0">
                <a:solidFill>
                  <a:schemeClr val="tx2"/>
                </a:solidFill>
                <a:effectLst>
                  <a:outerShdw blurRad="38100" dist="38100" dir="2700000" algn="tl">
                    <a:srgbClr val="000000"/>
                  </a:outerShdw>
                </a:effectLst>
                <a:latin typeface="+mn-lt"/>
              </a:rPr>
              <a:t>-  5.</a:t>
            </a:r>
            <a:r>
              <a:rPr lang="en-GB" sz="3200">
                <a:solidFill>
                  <a:schemeClr val="tx2"/>
                </a:solidFill>
                <a:effectLst>
                  <a:outerShdw blurRad="38100" dist="38100" dir="2700000" algn="tl">
                    <a:srgbClr val="000000"/>
                  </a:outerShdw>
                </a:effectLst>
                <a:latin typeface="+mn-lt"/>
              </a:rPr>
              <a:t>30 </a:t>
            </a:r>
            <a:r>
              <a:rPr lang="en-GB" sz="3200" smtClean="0">
                <a:solidFill>
                  <a:schemeClr val="tx2"/>
                </a:solidFill>
                <a:effectLst>
                  <a:outerShdw blurRad="38100" dist="38100" dir="2700000" algn="tl">
                    <a:srgbClr val="000000"/>
                  </a:outerShdw>
                </a:effectLst>
                <a:latin typeface="+mn-lt"/>
              </a:rPr>
              <a:t>p.m.</a:t>
            </a:r>
            <a:endParaRPr lang="en-GB" sz="3200" dirty="0">
              <a:solidFill>
                <a:schemeClr val="tx2"/>
              </a:solidFill>
              <a:effectLst>
                <a:outerShdw blurRad="38100" dist="38100" dir="2700000" algn="tl">
                  <a:srgbClr val="000000"/>
                </a:outerShdw>
              </a:effectLst>
              <a:latin typeface="+mn-lt"/>
            </a:endParaRPr>
          </a:p>
          <a:p>
            <a:pPr marL="342900" indent="-342900" eaLnBrk="1" fontAlgn="auto" hangingPunct="1">
              <a:spcBef>
                <a:spcPct val="20000"/>
              </a:spcBef>
              <a:spcAft>
                <a:spcPts val="0"/>
              </a:spcAft>
              <a:buClr>
                <a:schemeClr val="tx2"/>
              </a:buClr>
              <a:buSzPct val="60000"/>
              <a:buFontTx/>
              <a:buChar char="•"/>
              <a:defRPr/>
            </a:pPr>
            <a:r>
              <a:rPr lang="en-GB" sz="3600" dirty="0">
                <a:solidFill>
                  <a:schemeClr val="tx2"/>
                </a:solidFill>
                <a:effectLst>
                  <a:outerShdw blurRad="38100" dist="38100" dir="2700000" algn="tl">
                    <a:srgbClr val="000000"/>
                  </a:outerShdw>
                </a:effectLst>
                <a:latin typeface="+mn-lt"/>
              </a:rPr>
              <a:t>Self Learning Aria is opening every day from 8.00 am to 10. 00 pm </a:t>
            </a:r>
            <a:r>
              <a:rPr lang="en-GB" sz="2800" dirty="0">
                <a:solidFill>
                  <a:schemeClr val="tx2"/>
                </a:solidFill>
                <a:effectLst>
                  <a:outerShdw blurRad="38100" dist="38100" dir="2700000" algn="tl">
                    <a:srgbClr val="000000"/>
                  </a:outerShdw>
                </a:effectLst>
                <a:latin typeface="+mn-lt"/>
              </a:rPr>
              <a:t>(new Building)</a:t>
            </a:r>
            <a:endParaRPr lang="en-GB" sz="3600" dirty="0">
              <a:solidFill>
                <a:schemeClr val="tx2"/>
              </a:solidFill>
              <a:effectLst>
                <a:outerShdw blurRad="38100" dist="38100" dir="2700000" algn="tl">
                  <a:srgbClr val="000000"/>
                </a:outerShdw>
              </a:effectLst>
              <a:latin typeface="+mn-lt"/>
            </a:endParaRPr>
          </a:p>
          <a:p>
            <a:pPr marL="342900" indent="-342900" eaLnBrk="1" fontAlgn="auto" hangingPunct="1">
              <a:spcBef>
                <a:spcPct val="20000"/>
              </a:spcBef>
              <a:spcAft>
                <a:spcPts val="0"/>
              </a:spcAft>
              <a:buClr>
                <a:schemeClr val="tx2"/>
              </a:buClr>
              <a:buSzPct val="60000"/>
              <a:buFont typeface="Wingdings" pitchFamily="2" charset="2"/>
              <a:buNone/>
              <a:defRPr/>
            </a:pPr>
            <a:r>
              <a:rPr lang="en-US" sz="3200" dirty="0">
                <a:solidFill>
                  <a:schemeClr val="tx2"/>
                </a:solidFill>
                <a:effectLst>
                  <a:outerShdw blurRad="38100" dist="38100" dir="2700000" algn="tl">
                    <a:srgbClr val="000000"/>
                  </a:outerShdw>
                </a:effectLst>
                <a:latin typeface="+mn-lt"/>
              </a:rPr>
              <a:t>   </a:t>
            </a:r>
            <a:r>
              <a:rPr lang="en-US" sz="2400" dirty="0">
                <a:solidFill>
                  <a:srgbClr val="00B050"/>
                </a:solidFill>
                <a:effectLst>
                  <a:outerShdw blurRad="38100" dist="38100" dir="2700000" algn="tl">
                    <a:srgbClr val="000000"/>
                  </a:outerShdw>
                </a:effectLst>
                <a:latin typeface="+mn-lt"/>
              </a:rPr>
              <a:t>	</a:t>
            </a:r>
            <a:r>
              <a:rPr lang="en-US" sz="2800" dirty="0">
                <a:solidFill>
                  <a:srgbClr val="00B050"/>
                </a:solidFill>
                <a:effectLst>
                  <a:outerShdw blurRad="38100" dist="38100" dir="2700000" algn="tl">
                    <a:srgbClr val="000000"/>
                  </a:outerShdw>
                </a:effectLst>
                <a:latin typeface="+mn-lt"/>
              </a:rPr>
              <a:t>During the examination period, Library opening hours will be extend up to 8.00 pm</a:t>
            </a:r>
            <a:r>
              <a:rPr lang="en-US" sz="2800" dirty="0">
                <a:solidFill>
                  <a:schemeClr val="tx2"/>
                </a:solidFill>
                <a:effectLst>
                  <a:outerShdw blurRad="38100" dist="38100" dir="2700000" algn="tl">
                    <a:srgbClr val="000000"/>
                  </a:outerShdw>
                </a:effectLst>
                <a:latin typeface="+mn-lt"/>
              </a:rPr>
              <a:t> </a:t>
            </a:r>
          </a:p>
          <a:p>
            <a:pPr marL="342900" indent="-342900" eaLnBrk="1" fontAlgn="auto" hangingPunct="1">
              <a:spcBef>
                <a:spcPct val="20000"/>
              </a:spcBef>
              <a:spcAft>
                <a:spcPts val="0"/>
              </a:spcAft>
              <a:buClr>
                <a:schemeClr val="tx2"/>
              </a:buClr>
              <a:buSzPct val="60000"/>
              <a:buFont typeface="Wingdings" pitchFamily="2" charset="2"/>
              <a:buNone/>
              <a:defRPr/>
            </a:pPr>
            <a:r>
              <a:rPr lang="en-US" sz="2800" dirty="0">
                <a:solidFill>
                  <a:srgbClr val="3366FF"/>
                </a:solidFill>
                <a:effectLst>
                  <a:outerShdw blurRad="38100" dist="38100" dir="2700000" algn="tl">
                    <a:srgbClr val="000000"/>
                  </a:outerShdw>
                </a:effectLst>
                <a:latin typeface="+mn-lt"/>
              </a:rPr>
              <a:t>Note that:</a:t>
            </a:r>
            <a:r>
              <a:rPr lang="en-US" sz="2800" dirty="0">
                <a:solidFill>
                  <a:srgbClr val="FF00FF"/>
                </a:solidFill>
                <a:effectLst>
                  <a:outerShdw blurRad="38100" dist="38100" dir="2700000" algn="tl">
                    <a:srgbClr val="000000"/>
                  </a:outerShdw>
                </a:effectLst>
                <a:latin typeface="+mn-lt"/>
              </a:rPr>
              <a:t> </a:t>
            </a:r>
          </a:p>
          <a:p>
            <a:pPr marL="342900" indent="-342900" eaLnBrk="1" fontAlgn="auto" hangingPunct="1">
              <a:spcBef>
                <a:spcPct val="20000"/>
              </a:spcBef>
              <a:spcAft>
                <a:spcPts val="0"/>
              </a:spcAft>
              <a:buClr>
                <a:schemeClr val="tx2"/>
              </a:buClr>
              <a:buSzPct val="60000"/>
              <a:buFont typeface="Wingdings" pitchFamily="2" charset="2"/>
              <a:buNone/>
              <a:defRPr/>
            </a:pPr>
            <a:r>
              <a:rPr lang="en-US" sz="2800" dirty="0">
                <a:solidFill>
                  <a:srgbClr val="FF00FF"/>
                </a:solidFill>
                <a:effectLst>
                  <a:outerShdw blurRad="38100" dist="38100" dir="2700000" algn="tl">
                    <a:srgbClr val="000000"/>
                  </a:outerShdw>
                </a:effectLst>
                <a:latin typeface="+mn-lt"/>
              </a:rPr>
              <a:t>	</a:t>
            </a:r>
            <a:r>
              <a:rPr lang="en-US" sz="2800" b="1" dirty="0" smtClean="0">
                <a:solidFill>
                  <a:srgbClr val="FFFF00"/>
                </a:solidFill>
                <a:effectLst>
                  <a:outerShdw blurRad="38100" dist="38100" dir="2700000" algn="tl">
                    <a:srgbClr val="000000"/>
                  </a:outerShdw>
                </a:effectLst>
                <a:latin typeface="+mn-lt"/>
              </a:rPr>
              <a:t>The </a:t>
            </a:r>
            <a:r>
              <a:rPr lang="en-US" sz="2800" b="1" dirty="0">
                <a:solidFill>
                  <a:srgbClr val="FFFF00"/>
                </a:solidFill>
                <a:effectLst>
                  <a:outerShdw blurRad="38100" dist="38100" dir="2700000" algn="tl">
                    <a:srgbClr val="000000"/>
                  </a:outerShdw>
                </a:effectLst>
                <a:latin typeface="+mn-lt"/>
              </a:rPr>
              <a:t>Library will be closed on Sundays, public  </a:t>
            </a:r>
            <a:r>
              <a:rPr lang="en-US" sz="2800" b="1" dirty="0" smtClean="0">
                <a:solidFill>
                  <a:srgbClr val="FFFF00"/>
                </a:solidFill>
                <a:effectLst>
                  <a:outerShdw blurRad="38100" dist="38100" dir="2700000" algn="tl">
                    <a:srgbClr val="000000"/>
                  </a:outerShdw>
                </a:effectLst>
                <a:latin typeface="+mn-lt"/>
              </a:rPr>
              <a:t>holidays </a:t>
            </a:r>
            <a:r>
              <a:rPr lang="en-US" sz="2800" b="1" dirty="0">
                <a:solidFill>
                  <a:srgbClr val="FFFF00"/>
                </a:solidFill>
                <a:effectLst>
                  <a:outerShdw blurRad="38100" dist="38100" dir="2700000" algn="tl">
                    <a:srgbClr val="000000"/>
                  </a:outerShdw>
                </a:effectLst>
                <a:latin typeface="+mn-lt"/>
              </a:rPr>
              <a:t>and </a:t>
            </a:r>
            <a:r>
              <a:rPr lang="en-US" sz="2800" b="1" dirty="0" err="1">
                <a:solidFill>
                  <a:srgbClr val="FFFF00"/>
                </a:solidFill>
                <a:effectLst>
                  <a:outerShdw blurRad="38100" dist="38100" dir="2700000" algn="tl">
                    <a:srgbClr val="000000"/>
                  </a:outerShdw>
                </a:effectLst>
                <a:latin typeface="+mn-lt"/>
              </a:rPr>
              <a:t>Poya</a:t>
            </a:r>
            <a:r>
              <a:rPr lang="en-US" sz="2800" b="1" dirty="0">
                <a:solidFill>
                  <a:srgbClr val="FFFF00"/>
                </a:solidFill>
                <a:effectLst>
                  <a:outerShdw blurRad="38100" dist="38100" dir="2700000" algn="tl">
                    <a:srgbClr val="000000"/>
                  </a:outerShdw>
                </a:effectLst>
                <a:latin typeface="+mn-lt"/>
              </a:rPr>
              <a:t> days</a:t>
            </a:r>
            <a:r>
              <a:rPr lang="en-US" sz="4000" b="1" dirty="0">
                <a:solidFill>
                  <a:srgbClr val="FFFF00"/>
                </a:solidFill>
                <a:effectLst>
                  <a:outerShdw blurRad="38100" dist="38100" dir="2700000" algn="tl">
                    <a:srgbClr val="000000"/>
                  </a:outerShdw>
                </a:effectLst>
                <a:latin typeface="+mn-lt"/>
              </a:rPr>
              <a:t>.</a:t>
            </a:r>
            <a:r>
              <a:rPr lang="en-US" sz="2000" b="1" dirty="0">
                <a:solidFill>
                  <a:srgbClr val="FFFF00"/>
                </a:solidFill>
                <a:effectLst>
                  <a:outerShdw blurRad="38100" dist="38100" dir="2700000" algn="tl">
                    <a:srgbClr val="000000"/>
                  </a:outerShdw>
                </a:effectLst>
                <a:latin typeface="Arial Unicode MS" pitchFamily="34" charset="-128"/>
              </a:rPr>
              <a:t> </a:t>
            </a:r>
            <a:r>
              <a:rPr lang="en-US" sz="2000" b="1" dirty="0">
                <a:solidFill>
                  <a:srgbClr val="FF0000"/>
                </a:solidFill>
                <a:effectLst>
                  <a:outerShdw blurRad="38100" dist="38100" dir="2700000" algn="tl">
                    <a:srgbClr val="000000"/>
                  </a:outerShdw>
                </a:effectLst>
                <a:latin typeface="Arial Unicode MS" pitchFamily="34" charset="-128"/>
              </a:rPr>
              <a:t>	</a:t>
            </a:r>
            <a:r>
              <a:rPr lang="en-US" sz="2800" b="1" dirty="0">
                <a:solidFill>
                  <a:srgbClr val="33CCFF"/>
                </a:solidFill>
                <a:effectLst>
                  <a:outerShdw blurRad="38100" dist="38100" dir="2700000" algn="tl">
                    <a:srgbClr val="000000"/>
                  </a:outerShdw>
                </a:effectLst>
                <a:latin typeface="Arial Unicode MS" pitchFamily="34" charset="-128"/>
              </a:rPr>
              <a:t>	</a:t>
            </a:r>
            <a:r>
              <a:rPr lang="en-US" sz="2800" dirty="0">
                <a:solidFill>
                  <a:srgbClr val="33CCFF"/>
                </a:solidFill>
                <a:effectLst>
                  <a:outerShdw blurRad="38100" dist="38100" dir="2700000" algn="tl">
                    <a:srgbClr val="000000"/>
                  </a:outerShdw>
                </a:effectLst>
                <a:latin typeface="Baskerville Old Face" pitchFamily="18" charset="0"/>
              </a:rPr>
              <a:t>	</a:t>
            </a:r>
            <a:r>
              <a:rPr lang="en-US" sz="2400" dirty="0">
                <a:solidFill>
                  <a:srgbClr val="33CCFF"/>
                </a:solidFill>
                <a:effectLst>
                  <a:outerShdw blurRad="38100" dist="38100" dir="2700000" algn="tl">
                    <a:srgbClr val="000000"/>
                  </a:outerShdw>
                </a:effectLst>
                <a:latin typeface="Verdana" pitchFamily="34" charset="0"/>
              </a:rPr>
              <a:t>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7593"/>
                                        </p:tgtEl>
                                        <p:attrNameLst>
                                          <p:attrName>style.visibility</p:attrName>
                                        </p:attrNameLst>
                                      </p:cBhvr>
                                      <p:to>
                                        <p:strVal val="visible"/>
                                      </p:to>
                                    </p:set>
                                    <p:anim calcmode="lin" valueType="num">
                                      <p:cBhvr additive="base">
                                        <p:cTn id="7" dur="500" fill="hold"/>
                                        <p:tgtEl>
                                          <p:spTgt spid="67593"/>
                                        </p:tgtEl>
                                        <p:attrNameLst>
                                          <p:attrName>ppt_x</p:attrName>
                                        </p:attrNameLst>
                                      </p:cBhvr>
                                      <p:tavLst>
                                        <p:tav tm="0">
                                          <p:val>
                                            <p:strVal val="#ppt_x"/>
                                          </p:val>
                                        </p:tav>
                                        <p:tav tm="100000">
                                          <p:val>
                                            <p:strVal val="#ppt_x"/>
                                          </p:val>
                                        </p:tav>
                                      </p:tavLst>
                                    </p:anim>
                                    <p:anim calcmode="lin" valueType="num">
                                      <p:cBhvr additive="base">
                                        <p:cTn id="8" dur="500" fill="hold"/>
                                        <p:tgtEl>
                                          <p:spTgt spid="675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9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xmlns="" id="{1B8A375E-1560-458E-AEE1-C3DCB2592D19}"/>
              </a:ext>
            </a:extLst>
          </p:cNvPr>
          <p:cNvSpPr>
            <a:spLocks noGrp="1" noChangeArrowheads="1"/>
          </p:cNvSpPr>
          <p:nvPr>
            <p:ph type="title"/>
          </p:nvPr>
        </p:nvSpPr>
        <p:spPr>
          <a:xfrm>
            <a:off x="982663" y="152400"/>
            <a:ext cx="7704137" cy="838200"/>
          </a:xfrm>
        </p:spPr>
        <p:txBody>
          <a:bodyPr/>
          <a:lstStyle/>
          <a:p>
            <a:r>
              <a:rPr lang="en-US" altLang="en-US" sz="3600" b="1">
                <a:ln>
                  <a:noFill/>
                </a:ln>
                <a:solidFill>
                  <a:srgbClr val="FF00FF"/>
                </a:solidFill>
                <a:latin typeface="Bookman Old Style" panose="02050604050505020204" pitchFamily="18" charset="0"/>
              </a:rPr>
              <a:t>LIBRARY COLLECTIONS</a:t>
            </a:r>
          </a:p>
        </p:txBody>
      </p:sp>
      <p:sp>
        <p:nvSpPr>
          <p:cNvPr id="62467" name="Rectangle 3">
            <a:extLst>
              <a:ext uri="{FF2B5EF4-FFF2-40B4-BE49-F238E27FC236}">
                <a16:creationId xmlns:a16="http://schemas.microsoft.com/office/drawing/2014/main" xmlns="" id="{B9F15D81-8E99-49BF-8C15-4DC5EF0B20E7}"/>
              </a:ext>
            </a:extLst>
          </p:cNvPr>
          <p:cNvSpPr>
            <a:spLocks noGrp="1" noChangeArrowheads="1"/>
          </p:cNvSpPr>
          <p:nvPr>
            <p:ph idx="1"/>
          </p:nvPr>
        </p:nvSpPr>
        <p:spPr>
          <a:xfrm>
            <a:off x="685800" y="1136073"/>
            <a:ext cx="8229600" cy="5340927"/>
          </a:xfrm>
        </p:spPr>
        <p:txBody>
          <a:bodyPr rtlCol="0">
            <a:noAutofit/>
          </a:bodyPr>
          <a:lstStyle/>
          <a:p>
            <a:pPr fontAlgn="auto">
              <a:lnSpc>
                <a:spcPct val="90000"/>
              </a:lnSpc>
              <a:buClr>
                <a:schemeClr val="accent1">
                  <a:lumMod val="75000"/>
                </a:schemeClr>
              </a:buClr>
              <a:buFontTx/>
              <a:buChar char="•"/>
              <a:defRPr/>
            </a:pPr>
            <a:r>
              <a:rPr lang="en-US" sz="2800" b="1" dirty="0">
                <a:solidFill>
                  <a:schemeClr val="tx2"/>
                </a:solidFill>
                <a:latin typeface="Bookman Old Style" pitchFamily="18" charset="0"/>
              </a:rPr>
              <a:t>Lending Collection (L)</a:t>
            </a:r>
          </a:p>
          <a:p>
            <a:pPr fontAlgn="auto">
              <a:lnSpc>
                <a:spcPct val="90000"/>
              </a:lnSpc>
              <a:buClr>
                <a:schemeClr val="accent1">
                  <a:lumMod val="75000"/>
                </a:schemeClr>
              </a:buClr>
              <a:buFontTx/>
              <a:buChar char="•"/>
              <a:defRPr/>
            </a:pPr>
            <a:r>
              <a:rPr lang="en-US" sz="2800" b="1" dirty="0">
                <a:solidFill>
                  <a:schemeClr val="tx2"/>
                </a:solidFill>
                <a:latin typeface="Bookman Old Style" pitchFamily="18" charset="0"/>
              </a:rPr>
              <a:t>Reference Collection (R)</a:t>
            </a:r>
          </a:p>
          <a:p>
            <a:pPr fontAlgn="auto">
              <a:lnSpc>
                <a:spcPct val="90000"/>
              </a:lnSpc>
              <a:buClr>
                <a:schemeClr val="accent1">
                  <a:lumMod val="75000"/>
                </a:schemeClr>
              </a:buClr>
              <a:buFontTx/>
              <a:buChar char="•"/>
              <a:defRPr/>
            </a:pPr>
            <a:r>
              <a:rPr lang="en-US" sz="2800" b="1" dirty="0">
                <a:solidFill>
                  <a:schemeClr val="tx2"/>
                </a:solidFill>
                <a:latin typeface="Bookman Old Style" pitchFamily="18" charset="0"/>
              </a:rPr>
              <a:t>Quick Reference Collection</a:t>
            </a:r>
          </a:p>
          <a:p>
            <a:pPr fontAlgn="auto">
              <a:lnSpc>
                <a:spcPct val="90000"/>
              </a:lnSpc>
              <a:buClr>
                <a:schemeClr val="accent1">
                  <a:lumMod val="75000"/>
                </a:schemeClr>
              </a:buClr>
              <a:buFontTx/>
              <a:buChar char="•"/>
              <a:defRPr/>
            </a:pPr>
            <a:r>
              <a:rPr lang="en-US" sz="2800" b="1" dirty="0">
                <a:solidFill>
                  <a:schemeClr val="tx2"/>
                </a:solidFill>
                <a:latin typeface="Bookman Old Style" pitchFamily="18" charset="0"/>
              </a:rPr>
              <a:t>Sri Lanka Collection (SLC)</a:t>
            </a:r>
          </a:p>
          <a:p>
            <a:pPr fontAlgn="auto">
              <a:lnSpc>
                <a:spcPct val="90000"/>
              </a:lnSpc>
              <a:buClr>
                <a:schemeClr val="accent1">
                  <a:lumMod val="75000"/>
                </a:schemeClr>
              </a:buClr>
              <a:buFontTx/>
              <a:buChar char="•"/>
              <a:defRPr/>
            </a:pPr>
            <a:r>
              <a:rPr lang="en-US" sz="2800" b="1" dirty="0" err="1">
                <a:solidFill>
                  <a:schemeClr val="tx2"/>
                </a:solidFill>
                <a:latin typeface="Bookman Old Style" pitchFamily="18" charset="0"/>
              </a:rPr>
              <a:t>Rohana</a:t>
            </a:r>
            <a:r>
              <a:rPr lang="en-US" sz="2800" b="1" dirty="0">
                <a:solidFill>
                  <a:schemeClr val="tx2"/>
                </a:solidFill>
                <a:latin typeface="Bookman Old Style" pitchFamily="18" charset="0"/>
              </a:rPr>
              <a:t> collection</a:t>
            </a:r>
          </a:p>
          <a:p>
            <a:pPr fontAlgn="auto">
              <a:lnSpc>
                <a:spcPct val="90000"/>
              </a:lnSpc>
              <a:buClr>
                <a:schemeClr val="accent1">
                  <a:lumMod val="75000"/>
                </a:schemeClr>
              </a:buClr>
              <a:buFontTx/>
              <a:buChar char="•"/>
              <a:defRPr/>
            </a:pPr>
            <a:r>
              <a:rPr lang="en-US" sz="2800" b="1" dirty="0">
                <a:solidFill>
                  <a:schemeClr val="tx2"/>
                </a:solidFill>
                <a:latin typeface="Bookman Old Style" pitchFamily="18" charset="0"/>
              </a:rPr>
              <a:t>Periodicals Collection</a:t>
            </a:r>
          </a:p>
          <a:p>
            <a:pPr fontAlgn="auto">
              <a:lnSpc>
                <a:spcPct val="90000"/>
              </a:lnSpc>
              <a:buClr>
                <a:schemeClr val="accent1">
                  <a:lumMod val="75000"/>
                </a:schemeClr>
              </a:buClr>
              <a:buFontTx/>
              <a:buChar char="•"/>
              <a:defRPr/>
            </a:pPr>
            <a:r>
              <a:rPr lang="en-US" sz="2800" b="1" dirty="0">
                <a:solidFill>
                  <a:schemeClr val="tx2"/>
                </a:solidFill>
                <a:latin typeface="Bookman Old Style" pitchFamily="18" charset="0"/>
              </a:rPr>
              <a:t>Prof. </a:t>
            </a:r>
            <a:r>
              <a:rPr lang="en-US" sz="2800" b="1" dirty="0" err="1">
                <a:solidFill>
                  <a:schemeClr val="tx2"/>
                </a:solidFill>
                <a:latin typeface="Bookman Old Style" pitchFamily="18" charset="0"/>
              </a:rPr>
              <a:t>Labrooy</a:t>
            </a:r>
            <a:r>
              <a:rPr lang="en-US" sz="2800" b="1" dirty="0">
                <a:solidFill>
                  <a:schemeClr val="tx2"/>
                </a:solidFill>
                <a:latin typeface="Bookman Old Style" pitchFamily="18" charset="0"/>
              </a:rPr>
              <a:t> Collection</a:t>
            </a:r>
          </a:p>
          <a:p>
            <a:pPr fontAlgn="auto">
              <a:lnSpc>
                <a:spcPct val="90000"/>
              </a:lnSpc>
              <a:buClr>
                <a:schemeClr val="accent1">
                  <a:lumMod val="75000"/>
                </a:schemeClr>
              </a:buClr>
              <a:buFontTx/>
              <a:buChar char="•"/>
              <a:defRPr/>
            </a:pPr>
            <a:r>
              <a:rPr lang="en-US" sz="2800" b="1" dirty="0">
                <a:solidFill>
                  <a:schemeClr val="tx2"/>
                </a:solidFill>
                <a:latin typeface="Bookman Old Style" pitchFamily="18" charset="0"/>
              </a:rPr>
              <a:t>Prof. M.A. </a:t>
            </a:r>
            <a:r>
              <a:rPr lang="en-US" sz="2800" b="1" dirty="0" err="1">
                <a:solidFill>
                  <a:schemeClr val="tx2"/>
                </a:solidFill>
                <a:latin typeface="Bookman Old Style" pitchFamily="18" charset="0"/>
              </a:rPr>
              <a:t>Pemadada</a:t>
            </a:r>
            <a:r>
              <a:rPr lang="en-US" sz="2800" b="1" dirty="0">
                <a:solidFill>
                  <a:schemeClr val="tx2"/>
                </a:solidFill>
                <a:latin typeface="Bookman Old Style" pitchFamily="18" charset="0"/>
              </a:rPr>
              <a:t> Collection</a:t>
            </a:r>
          </a:p>
          <a:p>
            <a:pPr fontAlgn="auto">
              <a:lnSpc>
                <a:spcPct val="90000"/>
              </a:lnSpc>
              <a:buClr>
                <a:schemeClr val="accent1">
                  <a:lumMod val="75000"/>
                </a:schemeClr>
              </a:buClr>
              <a:buFontTx/>
              <a:buChar char="•"/>
              <a:defRPr/>
            </a:pPr>
            <a:r>
              <a:rPr lang="en-US" sz="2800" b="1" dirty="0">
                <a:solidFill>
                  <a:srgbClr val="00B050"/>
                </a:solidFill>
                <a:latin typeface="Bookman Old Style" panose="02050604050505020204" pitchFamily="18" charset="0"/>
                <a:hlinkClick r:id="rId2">
                  <a:extLst>
                    <a:ext uri="{A12FA001-AC4F-418D-AE19-62706E023703}">
                      <ahyp:hlinkClr xmlns="" xmlns:ahyp="http://schemas.microsoft.com/office/drawing/2018/hyperlinkcolor" val="tx"/>
                    </a:ext>
                  </a:extLst>
                </a:hlinkClick>
              </a:rPr>
              <a:t>Legal Deposit Collection</a:t>
            </a:r>
            <a:r>
              <a:rPr lang="en-US" sz="2800" b="1" dirty="0">
                <a:solidFill>
                  <a:srgbClr val="00B050"/>
                </a:solidFill>
                <a:latin typeface="Bookman Old Style" panose="02050604050505020204" pitchFamily="18" charset="0"/>
              </a:rPr>
              <a:t> </a:t>
            </a:r>
            <a:r>
              <a:rPr lang="en-US" sz="2800" b="1" dirty="0">
                <a:latin typeface="Bookman Old Style" panose="02050604050505020204" pitchFamily="18" charset="0"/>
              </a:rPr>
              <a:t>(LDC)</a:t>
            </a:r>
          </a:p>
          <a:p>
            <a:pPr fontAlgn="auto">
              <a:lnSpc>
                <a:spcPct val="90000"/>
              </a:lnSpc>
              <a:buClr>
                <a:schemeClr val="accent1">
                  <a:lumMod val="75000"/>
                </a:schemeClr>
              </a:buClr>
              <a:buFontTx/>
              <a:buChar char="•"/>
              <a:defRPr/>
            </a:pPr>
            <a:r>
              <a:rPr lang="en-US" sz="2800" b="1" dirty="0">
                <a:solidFill>
                  <a:schemeClr val="tx2"/>
                </a:solidFill>
                <a:latin typeface="Bookman Old Style" panose="02050604050505020204" pitchFamily="18" charset="0"/>
              </a:rPr>
              <a:t>Color plate collection (CPC</a:t>
            </a:r>
            <a:r>
              <a:rPr lang="en-US" sz="2800" b="1" dirty="0" smtClean="0">
                <a:solidFill>
                  <a:schemeClr val="tx2"/>
                </a:solidFill>
                <a:latin typeface="Bookman Old Style" panose="02050604050505020204" pitchFamily="18" charset="0"/>
              </a:rPr>
              <a:t>)</a:t>
            </a:r>
          </a:p>
          <a:p>
            <a:pPr fontAlgn="auto">
              <a:lnSpc>
                <a:spcPct val="90000"/>
              </a:lnSpc>
              <a:buClr>
                <a:schemeClr val="accent1">
                  <a:lumMod val="75000"/>
                </a:schemeClr>
              </a:buClr>
              <a:buFontTx/>
              <a:buChar char="•"/>
              <a:defRPr/>
            </a:pPr>
            <a:r>
              <a:rPr lang="en-US" sz="2400" b="1" dirty="0" err="1" smtClean="0">
                <a:solidFill>
                  <a:schemeClr val="accent6">
                    <a:lumMod val="75000"/>
                  </a:schemeClr>
                </a:solidFill>
                <a:latin typeface="Bookman Old Style" panose="02050604050505020204" pitchFamily="18" charset="0"/>
              </a:rPr>
              <a:t>Dr.Kumari</a:t>
            </a:r>
            <a:r>
              <a:rPr lang="en-US" sz="2400" b="1" dirty="0" smtClean="0">
                <a:solidFill>
                  <a:schemeClr val="accent6">
                    <a:lumMod val="75000"/>
                  </a:schemeClr>
                </a:solidFill>
                <a:latin typeface="Bookman Old Style" panose="02050604050505020204" pitchFamily="18" charset="0"/>
              </a:rPr>
              <a:t> </a:t>
            </a:r>
            <a:r>
              <a:rPr lang="en-US" sz="2400" b="1" dirty="0" err="1" smtClean="0">
                <a:solidFill>
                  <a:schemeClr val="accent6">
                    <a:lumMod val="75000"/>
                  </a:schemeClr>
                </a:solidFill>
                <a:latin typeface="Bookman Old Style" panose="02050604050505020204" pitchFamily="18" charset="0"/>
              </a:rPr>
              <a:t>Jayawardhana</a:t>
            </a:r>
            <a:r>
              <a:rPr lang="en-US" sz="2400" b="1" dirty="0" smtClean="0">
                <a:solidFill>
                  <a:schemeClr val="accent6">
                    <a:lumMod val="75000"/>
                  </a:schemeClr>
                </a:solidFill>
                <a:latin typeface="Bookman Old Style" panose="02050604050505020204" pitchFamily="18" charset="0"/>
              </a:rPr>
              <a:t> Collection (new)</a:t>
            </a:r>
          </a:p>
          <a:p>
            <a:pPr marL="0" indent="0" fontAlgn="auto">
              <a:lnSpc>
                <a:spcPct val="90000"/>
              </a:lnSpc>
              <a:buClr>
                <a:schemeClr val="accent1">
                  <a:lumMod val="75000"/>
                </a:schemeClr>
              </a:buClr>
              <a:buNone/>
              <a:defRPr/>
            </a:pPr>
            <a:endParaRPr lang="en-US" sz="2800" b="1" dirty="0">
              <a:solidFill>
                <a:schemeClr val="accent6">
                  <a:lumMod val="75000"/>
                </a:schemeClr>
              </a:solidFill>
              <a:latin typeface="Bookman Old Style" panose="02050604050505020204" pitchFamily="18" charset="0"/>
            </a:endParaRPr>
          </a:p>
        </p:txBody>
      </p:sp>
      <p:sp>
        <p:nvSpPr>
          <p:cNvPr id="13316" name="Date Placeholder 3">
            <a:extLst>
              <a:ext uri="{FF2B5EF4-FFF2-40B4-BE49-F238E27FC236}">
                <a16:creationId xmlns:a16="http://schemas.microsoft.com/office/drawing/2014/main" xmlns="" id="{EE91D695-BBFB-494D-807B-17E98649589C}"/>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81A1CCF7-4EBD-4568-8C83-6357B4E1FAA3}" type="datetime9">
              <a:rPr lang="en-US" altLang="en-US"/>
              <a:pPr fontAlgn="base">
                <a:spcBef>
                  <a:spcPct val="0"/>
                </a:spcBef>
                <a:spcAft>
                  <a:spcPct val="0"/>
                </a:spcAft>
              </a:pPr>
              <a:t>10/12/2021 11:14:49 AM</a:t>
            </a:fld>
            <a:endParaRPr lang="en-US" altLang="en-US" dirty="0"/>
          </a:p>
        </p:txBody>
      </p:sp>
      <p:sp>
        <p:nvSpPr>
          <p:cNvPr id="13317" name="Slide Number Placeholder 5">
            <a:extLst>
              <a:ext uri="{FF2B5EF4-FFF2-40B4-BE49-F238E27FC236}">
                <a16:creationId xmlns:a16="http://schemas.microsoft.com/office/drawing/2014/main" xmlns="" id="{44B13DA2-4B80-4A65-AECC-B64B5487D8FB}"/>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DFAF1F73-411D-44AC-9B00-475991241B6D}" type="slidenum">
              <a:rPr lang="en-US" altLang="en-US">
                <a:latin typeface="Verdana" panose="020B0604030504040204" pitchFamily="34" charset="0"/>
              </a:rPr>
              <a:pPr fontAlgn="base">
                <a:spcBef>
                  <a:spcPct val="0"/>
                </a:spcBef>
                <a:spcAft>
                  <a:spcPct val="0"/>
                </a:spcAft>
              </a:pPr>
              <a:t>8</a:t>
            </a:fld>
            <a:endParaRPr lang="en-US" altLang="en-US">
              <a:latin typeface="Verdana" panose="020B0604030504040204" pitchFamily="34" charset="0"/>
            </a:endParaRPr>
          </a:p>
        </p:txBody>
      </p:sp>
      <p:sp>
        <p:nvSpPr>
          <p:cNvPr id="2" name="Oval 1"/>
          <p:cNvSpPr/>
          <p:nvPr/>
        </p:nvSpPr>
        <p:spPr>
          <a:xfrm>
            <a:off x="6324600" y="1905000"/>
            <a:ext cx="2590800" cy="2362200"/>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Total Books in Library</a:t>
            </a:r>
          </a:p>
          <a:p>
            <a:pPr algn="ctr"/>
            <a:r>
              <a:rPr lang="en-US" sz="2800" b="1" dirty="0" smtClean="0"/>
              <a:t>256504</a:t>
            </a:r>
            <a:r>
              <a:rPr lang="en-US" sz="2800" dirty="0" smtClean="0"/>
              <a:t> </a:t>
            </a:r>
          </a:p>
          <a:p>
            <a:pPr algn="ctr"/>
            <a:endParaRPr lang="en-US" dirty="0"/>
          </a:p>
        </p:txBody>
      </p:sp>
    </p:spTree>
  </p:cSld>
  <p:clrMapOvr>
    <a:masterClrMapping/>
  </p:clrMapOvr>
  <p:transition spd="med">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xmlns="" id="{9D99CF79-F2C8-45BC-BD65-E1748A9AC980}"/>
              </a:ext>
            </a:extLst>
          </p:cNvPr>
          <p:cNvSpPr>
            <a:spLocks noGrp="1" noChangeArrowheads="1"/>
          </p:cNvSpPr>
          <p:nvPr>
            <p:ph type="title"/>
          </p:nvPr>
        </p:nvSpPr>
        <p:spPr>
          <a:xfrm>
            <a:off x="457200" y="277813"/>
            <a:ext cx="8229600" cy="712787"/>
          </a:xfrm>
        </p:spPr>
        <p:txBody>
          <a:bodyPr/>
          <a:lstStyle/>
          <a:p>
            <a:r>
              <a:rPr lang="en-US" altLang="en-US" sz="3600" b="1" dirty="0">
                <a:ln>
                  <a:noFill/>
                </a:ln>
                <a:solidFill>
                  <a:schemeClr val="tx2"/>
                </a:solidFill>
                <a:latin typeface="Bookman Old Style" panose="02050604050505020204" pitchFamily="18" charset="0"/>
              </a:rPr>
              <a:t>LENDING COLLECTION</a:t>
            </a:r>
          </a:p>
        </p:txBody>
      </p:sp>
      <p:sp>
        <p:nvSpPr>
          <p:cNvPr id="15363" name="Rectangle 3">
            <a:extLst>
              <a:ext uri="{FF2B5EF4-FFF2-40B4-BE49-F238E27FC236}">
                <a16:creationId xmlns:a16="http://schemas.microsoft.com/office/drawing/2014/main" xmlns="" id="{E81FF18A-6027-41DE-A6A0-534ED961D9F9}"/>
              </a:ext>
            </a:extLst>
          </p:cNvPr>
          <p:cNvSpPr>
            <a:spLocks noGrp="1" noChangeArrowheads="1"/>
          </p:cNvSpPr>
          <p:nvPr>
            <p:ph type="body" sz="half" idx="1"/>
          </p:nvPr>
        </p:nvSpPr>
        <p:spPr>
          <a:xfrm>
            <a:off x="990600" y="1143000"/>
            <a:ext cx="6781800" cy="3311525"/>
          </a:xfrm>
        </p:spPr>
        <p:txBody>
          <a:bodyPr/>
          <a:lstStyle/>
          <a:p>
            <a:pPr>
              <a:buFontTx/>
              <a:buChar char="•"/>
            </a:pPr>
            <a:r>
              <a:rPr lang="en-US" altLang="en-US" sz="2800" b="1" dirty="0">
                <a:solidFill>
                  <a:schemeClr val="tx2"/>
                </a:solidFill>
                <a:latin typeface="Bookman Old Style" panose="02050604050505020204" pitchFamily="18" charset="0"/>
              </a:rPr>
              <a:t>Contains books of almost all the subject areas counting up to about 165,000. </a:t>
            </a:r>
          </a:p>
          <a:p>
            <a:pPr>
              <a:buFontTx/>
              <a:buChar char="•"/>
            </a:pPr>
            <a:r>
              <a:rPr lang="en-US" altLang="en-US" sz="2800" b="1" dirty="0">
                <a:solidFill>
                  <a:schemeClr val="tx2"/>
                </a:solidFill>
                <a:latin typeface="Bookman Old Style" panose="02050604050505020204" pitchFamily="18" charset="0"/>
              </a:rPr>
              <a:t>The lending collection is housed in the second floor</a:t>
            </a:r>
            <a:r>
              <a:rPr lang="en-US" altLang="en-US" sz="2800" b="1" dirty="0">
                <a:solidFill>
                  <a:schemeClr val="tx2"/>
                </a:solidFill>
              </a:rPr>
              <a:t>.</a:t>
            </a:r>
          </a:p>
        </p:txBody>
      </p:sp>
      <p:sp>
        <p:nvSpPr>
          <p:cNvPr id="15365" name="Date Placeholder 4">
            <a:extLst>
              <a:ext uri="{FF2B5EF4-FFF2-40B4-BE49-F238E27FC236}">
                <a16:creationId xmlns:a16="http://schemas.microsoft.com/office/drawing/2014/main" xmlns="" id="{AAB969F5-5C9C-4A4C-A5F8-4D289DC2B546}"/>
              </a:ext>
            </a:extLst>
          </p:cNvPr>
          <p:cNvSpPr>
            <a:spLocks noGrp="1" noChangeArrowheads="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95158BE9-CA12-47B7-A991-AF1805C261DA}" type="datetime9">
              <a:rPr lang="en-US" altLang="en-US" smtClean="0"/>
              <a:pPr fontAlgn="base">
                <a:spcBef>
                  <a:spcPct val="0"/>
                </a:spcBef>
                <a:spcAft>
                  <a:spcPct val="0"/>
                </a:spcAft>
              </a:pPr>
              <a:t>10/12/2021 11:14:50 AM</a:t>
            </a:fld>
            <a:endParaRPr lang="en-US" altLang="en-US"/>
          </a:p>
        </p:txBody>
      </p:sp>
      <p:sp>
        <p:nvSpPr>
          <p:cNvPr id="15366" name="Slide Number Placeholder 6">
            <a:extLst>
              <a:ext uri="{FF2B5EF4-FFF2-40B4-BE49-F238E27FC236}">
                <a16:creationId xmlns:a16="http://schemas.microsoft.com/office/drawing/2014/main" xmlns="" id="{E99396A9-0FB5-4300-A04D-5B0C231F0635}"/>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0F474642-8EF2-4637-82C3-D46CBB4D940D}" type="slidenum">
              <a:rPr lang="en-US" altLang="en-US" smtClean="0">
                <a:latin typeface="Verdana" panose="020B0604030504040204" pitchFamily="34" charset="0"/>
              </a:rPr>
              <a:pPr fontAlgn="base">
                <a:spcBef>
                  <a:spcPct val="0"/>
                </a:spcBef>
                <a:spcAft>
                  <a:spcPct val="0"/>
                </a:spcAft>
              </a:pPr>
              <a:t>9</a:t>
            </a:fld>
            <a:endParaRPr lang="en-US" altLang="en-US">
              <a:latin typeface="Verdana" panose="020B0604030504040204" pitchFamily="34" charset="0"/>
            </a:endParaRPr>
          </a:p>
        </p:txBody>
      </p:sp>
      <p:pic>
        <p:nvPicPr>
          <p:cNvPr id="460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657600"/>
            <a:ext cx="5781244"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0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4724400"/>
            <a:ext cx="70866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wheel spokes="8"/>
  </p:transition>
  <p:timing>
    <p:tnLst>
      <p:par>
        <p:cTn id="1" dur="indefinite" restart="never" nodeType="tmRoot"/>
      </p:par>
    </p:tnLst>
  </p:timing>
</p:sld>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a:defPPr>
      </a:lstStyle>
    </a:txDef>
  </a:objectDefaults>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a:defPPr>
      </a:lstStyle>
    </a:txDef>
  </a:objectDefaults>
  <a:extraClrSchemeLst/>
</a:theme>
</file>

<file path=ppt/theme/theme3.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a:defPPr>
      </a:lstStyle>
    </a:txDef>
  </a:objectDefaults>
  <a:extraClrSchemeLst/>
</a:theme>
</file>

<file path=ppt/theme/theme4.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a:defPPr>
      </a:lstStyle>
    </a:txDef>
  </a:objectDefaults>
  <a:extraClrSchemeLst/>
</a:theme>
</file>

<file path=ppt/theme/theme5.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a:defPPr>
      </a:lstStyle>
    </a:txDef>
  </a:objectDefaults>
  <a:extraClrSchemeLst/>
</a:theme>
</file>

<file path=ppt/theme/theme6.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a:defPPr>
      </a:lstStyle>
    </a:txDef>
  </a:objectDefaults>
  <a:extraClrSchemeLst/>
</a:theme>
</file>

<file path=ppt/theme/theme7.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a:defPPr>
      </a:lstStyle>
    </a:txDef>
  </a:objectDefaults>
  <a:extraClrSchemeLst/>
</a:theme>
</file>

<file path=ppt/theme/theme8.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TM03457496[[fn=Parallax]]</Template>
  <TotalTime>2027</TotalTime>
  <Words>2196</Words>
  <Application>Microsoft Office PowerPoint</Application>
  <PresentationFormat>On-screen Show (4:3)</PresentationFormat>
  <Paragraphs>393</Paragraphs>
  <Slides>50</Slides>
  <Notes>2</Notes>
  <HiddenSlides>0</HiddenSlides>
  <MMClips>0</MMClips>
  <ScaleCrop>false</ScaleCrop>
  <HeadingPairs>
    <vt:vector size="6" baseType="variant">
      <vt:variant>
        <vt:lpstr>Theme</vt:lpstr>
      </vt:variant>
      <vt:variant>
        <vt:i4>8</vt:i4>
      </vt:variant>
      <vt:variant>
        <vt:lpstr>Embedded OLE Servers</vt:lpstr>
      </vt:variant>
      <vt:variant>
        <vt:i4>1</vt:i4>
      </vt:variant>
      <vt:variant>
        <vt:lpstr>Slide Titles</vt:lpstr>
      </vt:variant>
      <vt:variant>
        <vt:i4>50</vt:i4>
      </vt:variant>
    </vt:vector>
  </HeadingPairs>
  <TitlesOfParts>
    <vt:vector size="59" baseType="lpstr">
      <vt:lpstr>Office Theme</vt:lpstr>
      <vt:lpstr>2_Office Theme</vt:lpstr>
      <vt:lpstr>4_Office Theme</vt:lpstr>
      <vt:lpstr>5_Office Theme</vt:lpstr>
      <vt:lpstr>6_Office Theme</vt:lpstr>
      <vt:lpstr>7_Office Theme</vt:lpstr>
      <vt:lpstr>8_Office Theme</vt:lpstr>
      <vt:lpstr>Flow</vt:lpstr>
      <vt:lpstr>Slide</vt:lpstr>
      <vt:lpstr>PowerPoint Presentation</vt:lpstr>
      <vt:lpstr>The University of Ruhuna</vt:lpstr>
      <vt:lpstr>PowerPoint Presentation</vt:lpstr>
      <vt:lpstr>PowerPoint Presentation</vt:lpstr>
      <vt:lpstr>What library gives you</vt:lpstr>
      <vt:lpstr>Human resources of the Main library</vt:lpstr>
      <vt:lpstr>PowerPoint Presentation</vt:lpstr>
      <vt:lpstr>LIBRARY COLLECTIONS</vt:lpstr>
      <vt:lpstr>LENDING COLLECTION</vt:lpstr>
      <vt:lpstr>QUICK REFERENCE COLLECTION Permanent Reference (PR)</vt:lpstr>
      <vt:lpstr>PowerPoint Presentation</vt:lpstr>
      <vt:lpstr>SRI LANKA COLLECTION SLC</vt:lpstr>
      <vt:lpstr>ROHANA COLLECTION RC</vt:lpstr>
      <vt:lpstr>Dr.Kumari Jayawardhana Collection </vt:lpstr>
      <vt:lpstr>PERIODICAL COLLECTION</vt:lpstr>
      <vt:lpstr>PowerPoint Presentation</vt:lpstr>
      <vt:lpstr>PowerPoint Presentation</vt:lpstr>
      <vt:lpstr>Legal deposit collection  (LDC)</vt:lpstr>
      <vt:lpstr>PowerPoint Presentation</vt:lpstr>
      <vt:lpstr>Multimedia collection</vt:lpstr>
      <vt:lpstr>Ground Floor</vt:lpstr>
      <vt:lpstr>Special Services</vt:lpstr>
      <vt:lpstr>Students Frequently Asked Questions ? </vt:lpstr>
      <vt:lpstr>Who can  borrow?</vt:lpstr>
      <vt:lpstr>Getting the membership of the library</vt:lpstr>
      <vt:lpstr>PowerPoint Presentation</vt:lpstr>
      <vt:lpstr>What can I borrow from the library and for how long ?</vt:lpstr>
      <vt:lpstr>How do I borrow? </vt:lpstr>
      <vt:lpstr>How many items may I borrow?</vt:lpstr>
      <vt:lpstr>Security Gate</vt:lpstr>
      <vt:lpstr>How do I use catalogue for finding library resources? </vt:lpstr>
      <vt:lpstr>Where should I found my text books? Ruhuna Library used DDC (Dewy Decimal Classification) System.</vt:lpstr>
      <vt:lpstr>PowerPoint Presentation</vt:lpstr>
      <vt:lpstr>     How to Find Books - Continue.. </vt:lpstr>
      <vt:lpstr>PowerPoint Presentation</vt:lpstr>
      <vt:lpstr>Online Public Access Catalogue (OPAC)</vt:lpstr>
      <vt:lpstr>How do I take books out?</vt:lpstr>
      <vt:lpstr>Where do I return books?</vt:lpstr>
      <vt:lpstr>   What happens if I return a book late? </vt:lpstr>
      <vt:lpstr>What happens if  I lose or damage a library book ? </vt:lpstr>
      <vt:lpstr> Where and how can I pay my library fines?  </vt:lpstr>
      <vt:lpstr>Other Services</vt:lpstr>
      <vt:lpstr>PowerPoint Presentation</vt:lpstr>
      <vt:lpstr>Institutional Repository</vt:lpstr>
      <vt:lpstr> Where can I find more help? </vt:lpstr>
      <vt:lpstr>General Guidelines</vt:lpstr>
      <vt:lpstr>Dos and don’ts cont.…</vt:lpstr>
      <vt:lpstr>PowerPoint Presentation</vt:lpstr>
      <vt:lpstr>PowerPoint Presentation</vt:lpstr>
      <vt:lpstr>                     If You have any question Don't hesitate to contact Library staff  Thank You !!   </vt:lpstr>
    </vt:vector>
  </TitlesOfParts>
  <Company>Your Organization Name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LIBRARY COLLECTION</dc:title>
  <dc:creator>Your User Name</dc:creator>
  <cp:lastModifiedBy>Windows User</cp:lastModifiedBy>
  <cp:revision>410</cp:revision>
  <dcterms:created xsi:type="dcterms:W3CDTF">2006-10-19T18:17:01Z</dcterms:created>
  <dcterms:modified xsi:type="dcterms:W3CDTF">2021-10-12T05:45:03Z</dcterms:modified>
</cp:coreProperties>
</file>